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9" autoAdjust="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224315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Благоустройство сквера по улице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Ленина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(в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районе дома №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8) 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Дизайн -проект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Публичная кадастровая карта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Публичная кадастровая кар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47582" y="1600200"/>
            <a:ext cx="6648835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Объект благоустройства – сквер на улице Ленина</a:t>
            </a:r>
            <a:endParaRPr lang="ru-RU" sz="2800" dirty="0"/>
          </a:p>
        </p:txBody>
      </p:sp>
      <p:pic>
        <p:nvPicPr>
          <p:cNvPr id="6" name="Содержимое 3" descr="Общий вид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9124" y="3429000"/>
            <a:ext cx="4165954" cy="2697163"/>
          </a:xfrm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500438"/>
            <a:ext cx="3819524" cy="26432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000108"/>
            <a:ext cx="3214710" cy="23606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 bwMode="auto">
          <a:xfrm rot="21305720">
            <a:off x="1711956" y="2709347"/>
            <a:ext cx="789049" cy="34658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48573" tIns="24286" rIns="48573" bIns="24286" anchor="ctr"/>
          <a:lstStyle/>
          <a:p>
            <a:pPr algn="ctr" eaLnBrk="1" hangingPunct="1">
              <a:defRPr/>
            </a:pPr>
            <a:endParaRPr lang="ru-RU" sz="1300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 rot="21363274">
            <a:off x="1712952" y="2527740"/>
            <a:ext cx="218721" cy="321937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48573" tIns="24286" rIns="48573" bIns="24286" anchor="ctr"/>
          <a:lstStyle/>
          <a:p>
            <a:pPr algn="ctr" eaLnBrk="1" hangingPunct="1">
              <a:defRPr/>
            </a:pPr>
            <a:endParaRPr lang="ru-RU" sz="1300" dirty="0"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1142984"/>
            <a:ext cx="3643338" cy="219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tabLst>
                <a:tab pos="384175" algn="l"/>
                <a:tab pos="768350" algn="l"/>
                <a:tab pos="1152525" algn="l"/>
                <a:tab pos="1536700" algn="l"/>
                <a:tab pos="1920875" algn="l"/>
                <a:tab pos="1922463" algn="l"/>
              </a:tabLst>
            </a:pPr>
            <a:r>
              <a:rPr lang="ru-RU" dirty="0" smtClean="0">
                <a:solidFill>
                  <a:srgbClr val="000000"/>
                </a:solidFill>
                <a:ea typeface="Lucida Sans Unicode" pitchFamily="34" charset="0"/>
                <a:cs typeface="Arial" pitchFamily="34" charset="0"/>
              </a:rPr>
              <a:t>1. Место нахождения:</a:t>
            </a:r>
            <a:r>
              <a:rPr lang="ru-RU" i="1" dirty="0" smtClean="0">
                <a:solidFill>
                  <a:srgbClr val="000000"/>
                </a:solidFill>
                <a:ea typeface="Lucida Sans Unicode" pitchFamily="34" charset="0"/>
                <a:cs typeface="Arial" pitchFamily="34" charset="0"/>
              </a:rPr>
              <a:t> г. Ефремов, ул. Ленина</a:t>
            </a:r>
            <a:endParaRPr lang="ru-RU" sz="1600" dirty="0" smtClean="0">
              <a:solidFill>
                <a:srgbClr val="000000"/>
              </a:solidFill>
              <a:ea typeface="Lucida Sans Unicode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tabLst>
                <a:tab pos="384175" algn="l"/>
                <a:tab pos="768350" algn="l"/>
                <a:tab pos="1152525" algn="l"/>
                <a:tab pos="1536700" algn="l"/>
                <a:tab pos="1920875" algn="l"/>
                <a:tab pos="1922463" algn="l"/>
              </a:tabLst>
            </a:pPr>
            <a:endParaRPr lang="ru-RU" i="1" dirty="0" smtClean="0">
              <a:solidFill>
                <a:srgbClr val="000000"/>
              </a:solidFill>
              <a:ea typeface="Lucida Sans Unicode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tabLst>
                <a:tab pos="384175" algn="l"/>
                <a:tab pos="768350" algn="l"/>
                <a:tab pos="1152525" algn="l"/>
                <a:tab pos="1536700" algn="l"/>
                <a:tab pos="1920875" algn="l"/>
                <a:tab pos="1922463" algn="l"/>
              </a:tabLst>
            </a:pPr>
            <a:r>
              <a:rPr lang="ru-RU" dirty="0" smtClean="0">
                <a:solidFill>
                  <a:srgbClr val="000000"/>
                </a:solidFill>
                <a:ea typeface="Lucida Sans Unicode" pitchFamily="34" charset="0"/>
                <a:cs typeface="Arial" pitchFamily="34" charset="0"/>
              </a:rPr>
              <a:t>2. Кадастровый номер:</a:t>
            </a:r>
          </a:p>
          <a:p>
            <a:pPr>
              <a:lnSpc>
                <a:spcPct val="95000"/>
              </a:lnSpc>
              <a:tabLst>
                <a:tab pos="384175" algn="l"/>
                <a:tab pos="768350" algn="l"/>
                <a:tab pos="1152525" algn="l"/>
                <a:tab pos="1536700" algn="l"/>
                <a:tab pos="1920875" algn="l"/>
                <a:tab pos="1922463" algn="l"/>
              </a:tabLst>
            </a:pPr>
            <a:r>
              <a:rPr lang="ru-RU" i="1" dirty="0" smtClean="0">
                <a:solidFill>
                  <a:srgbClr val="000000"/>
                </a:solidFill>
                <a:ea typeface="Lucida Sans Unicode" pitchFamily="34" charset="0"/>
                <a:cs typeface="Arial" pitchFamily="34" charset="0"/>
              </a:rPr>
              <a:t>71:27:010406</a:t>
            </a:r>
          </a:p>
          <a:p>
            <a:pPr>
              <a:lnSpc>
                <a:spcPct val="95000"/>
              </a:lnSpc>
              <a:tabLst>
                <a:tab pos="384175" algn="l"/>
                <a:tab pos="768350" algn="l"/>
                <a:tab pos="1152525" algn="l"/>
                <a:tab pos="1536700" algn="l"/>
                <a:tab pos="1920875" algn="l"/>
                <a:tab pos="1922463" algn="l"/>
              </a:tabLst>
            </a:pPr>
            <a:endParaRPr lang="ru-RU" i="1" dirty="0" smtClean="0">
              <a:solidFill>
                <a:srgbClr val="000000"/>
              </a:solidFill>
              <a:ea typeface="Lucida Sans Unicode" pitchFamily="34" charset="0"/>
              <a:cs typeface="Arial" pitchFamily="34" charset="0"/>
            </a:endParaRPr>
          </a:p>
          <a:p>
            <a:pPr>
              <a:lnSpc>
                <a:spcPct val="95000"/>
              </a:lnSpc>
              <a:tabLst>
                <a:tab pos="384175" algn="l"/>
                <a:tab pos="768350" algn="l"/>
                <a:tab pos="1152525" algn="l"/>
                <a:tab pos="1536700" algn="l"/>
                <a:tab pos="1920875" algn="l"/>
                <a:tab pos="1922463" algn="l"/>
              </a:tabLst>
            </a:pPr>
            <a:r>
              <a:rPr lang="ru-RU" dirty="0" smtClean="0">
                <a:solidFill>
                  <a:srgbClr val="000000"/>
                </a:solidFill>
                <a:ea typeface="Lucida Sans Unicode" pitchFamily="34" charset="0"/>
                <a:cs typeface="Arial" pitchFamily="34" charset="0"/>
              </a:rPr>
              <a:t>3. Площадь </a:t>
            </a:r>
          </a:p>
          <a:p>
            <a:pPr>
              <a:lnSpc>
                <a:spcPct val="95000"/>
              </a:lnSpc>
              <a:tabLst>
                <a:tab pos="384175" algn="l"/>
                <a:tab pos="768350" algn="l"/>
                <a:tab pos="1152525" algn="l"/>
                <a:tab pos="1536700" algn="l"/>
                <a:tab pos="1920875" algn="l"/>
                <a:tab pos="1922463" algn="l"/>
              </a:tabLst>
            </a:pPr>
            <a:r>
              <a:rPr lang="ru-RU" i="1" dirty="0" smtClean="0">
                <a:solidFill>
                  <a:srgbClr val="000000"/>
                </a:solidFill>
                <a:ea typeface="Lucida Sans Unicode" pitchFamily="34" charset="0"/>
                <a:cs typeface="Arial" pitchFamily="34" charset="0"/>
              </a:rPr>
              <a:t>1274 кв.м.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План функционального зонирования</a:t>
            </a:r>
            <a:endParaRPr lang="ru-RU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859"/>
          <a:stretch>
            <a:fillRect/>
          </a:stretch>
        </p:blipFill>
        <p:spPr bwMode="auto">
          <a:xfrm>
            <a:off x="1061781" y="1357298"/>
            <a:ext cx="7020437" cy="45467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Генеральный план М 1:200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667"/>
          <a:stretch>
            <a:fillRect/>
          </a:stretch>
        </p:blipFill>
        <p:spPr bwMode="auto">
          <a:xfrm>
            <a:off x="1142976" y="1285860"/>
            <a:ext cx="7000923" cy="47863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План </a:t>
            </a:r>
            <a:r>
              <a:rPr lang="ru-RU" sz="3200" dirty="0" err="1" smtClean="0"/>
              <a:t>тропиночного</a:t>
            </a:r>
            <a:r>
              <a:rPr lang="ru-RU" sz="3200" dirty="0" smtClean="0"/>
              <a:t> покрытия и освещения</a:t>
            </a:r>
            <a:endParaRPr lang="ru-RU" sz="3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9203" t="12662" b="6531"/>
          <a:stretch>
            <a:fillRect/>
          </a:stretch>
        </p:blipFill>
        <p:spPr bwMode="auto">
          <a:xfrm>
            <a:off x="4500562" y="1214422"/>
            <a:ext cx="4071966" cy="47863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24091" r="61633" b="46526"/>
          <a:stretch>
            <a:fillRect/>
          </a:stretch>
        </p:blipFill>
        <p:spPr bwMode="auto">
          <a:xfrm>
            <a:off x="1000100" y="1428736"/>
            <a:ext cx="2857520" cy="1214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77145" r="60995"/>
          <a:stretch>
            <a:fillRect/>
          </a:stretch>
        </p:blipFill>
        <p:spPr bwMode="auto">
          <a:xfrm>
            <a:off x="928662" y="2714620"/>
            <a:ext cx="2857520" cy="8572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t="60005" r="59084" b="25304"/>
          <a:stretch>
            <a:fillRect/>
          </a:stretch>
        </p:blipFill>
        <p:spPr bwMode="auto">
          <a:xfrm>
            <a:off x="1071538" y="3643314"/>
            <a:ext cx="2947982" cy="6429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t="40350" r="58032" b="52475"/>
          <a:stretch>
            <a:fillRect/>
          </a:stretch>
        </p:blipFill>
        <p:spPr bwMode="auto">
          <a:xfrm>
            <a:off x="714348" y="4357694"/>
            <a:ext cx="2911502" cy="4286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 t="52008" r="63670" b="39922"/>
          <a:stretch>
            <a:fillRect/>
          </a:stretch>
        </p:blipFill>
        <p:spPr bwMode="auto">
          <a:xfrm>
            <a:off x="714348" y="4857760"/>
            <a:ext cx="2928958" cy="35719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 t="64561" r="71812" b="28265"/>
          <a:stretch>
            <a:fillRect/>
          </a:stretch>
        </p:blipFill>
        <p:spPr bwMode="auto">
          <a:xfrm>
            <a:off x="744538" y="5357826"/>
            <a:ext cx="1935162" cy="35719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Благоустройство территории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5683"/>
          <a:stretch>
            <a:fillRect/>
          </a:stretch>
        </p:blipFill>
        <p:spPr bwMode="auto">
          <a:xfrm>
            <a:off x="1162574" y="1428736"/>
            <a:ext cx="6818852" cy="46974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71604" y="3244334"/>
            <a:ext cx="271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Зона тихого отдыха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5643578"/>
            <a:ext cx="271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Зона тихого отдыха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3571876"/>
            <a:ext cx="3143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Зона тихого отдыха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Благоустройство территории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5682"/>
          <a:stretch>
            <a:fillRect/>
          </a:stretch>
        </p:blipFill>
        <p:spPr bwMode="auto">
          <a:xfrm>
            <a:off x="1142976" y="1428736"/>
            <a:ext cx="6830814" cy="46974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728" y="3571876"/>
            <a:ext cx="27146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Прогулочная зона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3571876"/>
            <a:ext cx="2500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Спортивная зона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5643578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Игровая зона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73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Благоустройство сквера по улице Ленина  (в районе дома №8)   </vt:lpstr>
      <vt:lpstr>Публичная кадастровая карта </vt:lpstr>
      <vt:lpstr>Объект благоустройства – сквер на улице Ленина</vt:lpstr>
      <vt:lpstr>План функционального зонирования</vt:lpstr>
      <vt:lpstr>Генеральный план М 1:200</vt:lpstr>
      <vt:lpstr>План тропиночного покрытия и освещения</vt:lpstr>
      <vt:lpstr>Благоустройство территории</vt:lpstr>
      <vt:lpstr>Благоустройство территории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Благоустройство сквера в районе дома №8 по улице Ленина </dc:title>
  <dc:creator>Kryukova</dc:creator>
  <cp:lastModifiedBy>Kryukova</cp:lastModifiedBy>
  <cp:revision>8</cp:revision>
  <dcterms:created xsi:type="dcterms:W3CDTF">2018-11-21T13:47:05Z</dcterms:created>
  <dcterms:modified xsi:type="dcterms:W3CDTF">2018-11-22T06:43:52Z</dcterms:modified>
</cp:coreProperties>
</file>