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96" r:id="rId3"/>
    <p:sldId id="29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388" autoAdjust="0"/>
    <p:restoredTop sz="81739" autoAdjust="0"/>
  </p:normalViewPr>
  <p:slideViewPr>
    <p:cSldViewPr snapToGrid="0">
      <p:cViewPr varScale="1">
        <p:scale>
          <a:sx n="91" d="100"/>
          <a:sy n="91" d="100"/>
        </p:scale>
        <p:origin x="-19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7535" y="434898"/>
            <a:ext cx="9697078" cy="468869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город Ефремов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13"/>
          <p:cNvGrpSpPr>
            <a:grpSpLocks/>
          </p:cNvGrpSpPr>
          <p:nvPr/>
        </p:nvGrpSpPr>
        <p:grpSpPr bwMode="auto">
          <a:xfrm>
            <a:off x="720762" y="139849"/>
            <a:ext cx="1000462" cy="1189188"/>
            <a:chOff x="0" y="1697599"/>
            <a:chExt cx="912283" cy="11811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1697599"/>
              <a:ext cx="912283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339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96"/>
            </a:p>
          </p:txBody>
        </p:sp>
        <p:pic>
          <p:nvPicPr>
            <p:cNvPr id="9" name="Рисунок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935" y="1888222"/>
              <a:ext cx="658729" cy="811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1965435" y="893379"/>
            <a:ext cx="87446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 1 Благоустройство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площади у молодежно-подросткового центра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«Октябрьский» </a:t>
            </a:r>
            <a:endParaRPr lang="ru-RU" dirty="0"/>
          </a:p>
        </p:txBody>
      </p:sp>
      <p:pic>
        <p:nvPicPr>
          <p:cNvPr id="3" name="Picture 2" descr="D:\Работа\Мои документы\Городская среда\Выборы\Рейтинговое голосование 2019\МАТЕРИАЛ ДЛЯ РЕЙТИНГОВОГО ГОЛОСОВАНИЯ\DJI_00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724" y="1334813"/>
            <a:ext cx="4645573" cy="2396359"/>
          </a:xfrm>
          <a:prstGeom prst="rect">
            <a:avLst/>
          </a:prstGeom>
          <a:noFill/>
        </p:spPr>
      </p:pic>
      <p:pic>
        <p:nvPicPr>
          <p:cNvPr id="1027" name="Picture 3" descr="D:\Работа\Мои документы\Городская среда\Выборы\Рейтинговое голосование 2019\shahtostr1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5490" y="3394840"/>
            <a:ext cx="5749158" cy="313497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369269" y="1618592"/>
            <a:ext cx="4908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Адрес объекта: г. Ефремов, ул. Мира, д. 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Планируемые виды работ: дорожки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тротуарной плитки, лавочки, урны, освещение, озеленение, лёгкая сцена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/>
          <a:srcRect l="4588" t="15932" r="25812" b="10160"/>
          <a:stretch>
            <a:fillRect/>
          </a:stretch>
        </p:blipFill>
        <p:spPr bwMode="auto">
          <a:xfrm>
            <a:off x="693683" y="3888828"/>
            <a:ext cx="4666593" cy="262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39086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7535" y="434898"/>
            <a:ext cx="9697078" cy="468869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город Ефремов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13"/>
          <p:cNvGrpSpPr>
            <a:grpSpLocks/>
          </p:cNvGrpSpPr>
          <p:nvPr/>
        </p:nvGrpSpPr>
        <p:grpSpPr bwMode="auto">
          <a:xfrm>
            <a:off x="720762" y="139849"/>
            <a:ext cx="1000462" cy="1189188"/>
            <a:chOff x="0" y="1697599"/>
            <a:chExt cx="912283" cy="11811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1697599"/>
              <a:ext cx="912283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339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96"/>
            </a:p>
          </p:txBody>
        </p:sp>
        <p:pic>
          <p:nvPicPr>
            <p:cNvPr id="9" name="Рисунок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935" y="1888222"/>
              <a:ext cx="658729" cy="811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1965435" y="893379"/>
            <a:ext cx="8744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Благоустройство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сквера в районе дома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ул.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Лермонтова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69269" y="1618592"/>
            <a:ext cx="49083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Адрес объекта: г. Ефремов,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 в районе дома № 25 по 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Лермонтова. Планируемые виды работ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дорожки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тротуарной плитки, лавочки, урны, освещение, озеленение</a:t>
            </a:r>
            <a:endParaRPr lang="ru-RU" dirty="0"/>
          </a:p>
        </p:txBody>
      </p:sp>
      <p:pic>
        <p:nvPicPr>
          <p:cNvPr id="2050" name="Picture 2" descr="D:\Работа\Мои документы\Городская среда\Выборы\Рейтинговое голосование 2019\МАТЕРИАЛ ДЛЯ РЕЙТИНГОВОГО ГОЛОСОВАНИЯ\Jg_phkjRkw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277" y="1387366"/>
            <a:ext cx="4834757" cy="2480441"/>
          </a:xfrm>
          <a:prstGeom prst="rect">
            <a:avLst/>
          </a:prstGeom>
          <a:noFill/>
        </p:spPr>
      </p:pic>
      <p:pic>
        <p:nvPicPr>
          <p:cNvPr id="2051" name="Picture 3" descr="D:\Работа\Мои документы\Городская среда\Выборы\Рейтинговое голосование 2019\Лермонтова25.jpg"/>
          <p:cNvPicPr>
            <a:picLocks noChangeAspect="1" noChangeArrowheads="1"/>
          </p:cNvPicPr>
          <p:nvPr/>
        </p:nvPicPr>
        <p:blipFill>
          <a:blip r:embed="rId4"/>
          <a:srcRect l="15305" t="2913"/>
          <a:stretch>
            <a:fillRect/>
          </a:stretch>
        </p:blipFill>
        <p:spPr bwMode="auto">
          <a:xfrm>
            <a:off x="6148552" y="3079530"/>
            <a:ext cx="5791199" cy="3573517"/>
          </a:xfrm>
          <a:prstGeom prst="rect">
            <a:avLst/>
          </a:prstGeom>
          <a:noFill/>
        </p:spPr>
      </p:pic>
      <p:pic>
        <p:nvPicPr>
          <p:cNvPr id="2054" name="Picture 6" descr="D:\Работа\Мои документы\Городская среда\Выборы\Безымянный.png"/>
          <p:cNvPicPr>
            <a:picLocks noChangeAspect="1" noChangeArrowheads="1"/>
          </p:cNvPicPr>
          <p:nvPr/>
        </p:nvPicPr>
        <p:blipFill>
          <a:blip r:embed="rId5"/>
          <a:srcRect l="25322" t="33377" r="31225" b="18646"/>
          <a:stretch>
            <a:fillRect/>
          </a:stretch>
        </p:blipFill>
        <p:spPr bwMode="auto">
          <a:xfrm>
            <a:off x="1030014" y="3941380"/>
            <a:ext cx="4371439" cy="2680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9086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7535" y="434898"/>
            <a:ext cx="9697078" cy="468869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город Ефремов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720762" y="139849"/>
            <a:ext cx="1000462" cy="1189188"/>
            <a:chOff x="0" y="1697599"/>
            <a:chExt cx="912283" cy="11811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1697599"/>
              <a:ext cx="912283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3395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96"/>
            </a:p>
          </p:txBody>
        </p:sp>
        <p:pic>
          <p:nvPicPr>
            <p:cNvPr id="9" name="Рисунок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935" y="1888222"/>
              <a:ext cx="658729" cy="811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1965435" y="893379"/>
            <a:ext cx="8744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Благоустройство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сквера в районе дома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ул. Маяковского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69269" y="1397876"/>
            <a:ext cx="49083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Адрес объекта: г. Ефремов,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 в районе дома № 45 по 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Маяковского. Планируемые виды работ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дорожки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тротуарной плитки, лавочки, урны, освещение, детская площадка, озеленение</a:t>
            </a:r>
            <a:endParaRPr lang="ru-RU" dirty="0"/>
          </a:p>
        </p:txBody>
      </p:sp>
      <p:pic>
        <p:nvPicPr>
          <p:cNvPr id="3074" name="Picture 2" descr="D:\Работа\Мои документы\Городская среда\Выборы\Рейтинговое голосование 2019\Маяковского45.jpg"/>
          <p:cNvPicPr>
            <a:picLocks noChangeAspect="1" noChangeArrowheads="1"/>
          </p:cNvPicPr>
          <p:nvPr/>
        </p:nvPicPr>
        <p:blipFill>
          <a:blip r:embed="rId3"/>
          <a:srcRect l="2877" t="14851"/>
          <a:stretch>
            <a:fillRect/>
          </a:stretch>
        </p:blipFill>
        <p:spPr bwMode="auto">
          <a:xfrm>
            <a:off x="6011916" y="3047999"/>
            <a:ext cx="5759669" cy="3510455"/>
          </a:xfrm>
          <a:prstGeom prst="rect">
            <a:avLst/>
          </a:prstGeom>
          <a:noFill/>
        </p:spPr>
      </p:pic>
      <p:pic>
        <p:nvPicPr>
          <p:cNvPr id="3075" name="Picture 3" descr="D:\Работа\Мои документы\Городская среда\Выборы\Рейтинговое голосование 2019\МАТЕРИАЛ ДЛЯ РЕЙТИНГОВОГО ГОЛОСОВАНИЯ\qdeYKULIxD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055" y="1227238"/>
            <a:ext cx="4939862" cy="2451878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 l="17701" t="35754" r="38218" b="23075"/>
          <a:stretch>
            <a:fillRect/>
          </a:stretch>
        </p:blipFill>
        <p:spPr bwMode="auto">
          <a:xfrm>
            <a:off x="1258645" y="3851237"/>
            <a:ext cx="4098664" cy="25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3908649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1243</TotalTime>
  <Words>155</Words>
  <Application>Microsoft Office PowerPoint</Application>
  <PresentationFormat>Произвольный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Легкий дым</vt:lpstr>
      <vt:lpstr>Муниципальное образование город Ефремов</vt:lpstr>
      <vt:lpstr>Муниципальное образование город Ефремов</vt:lpstr>
      <vt:lpstr>Муниципальное образование город Ефремов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 ПРЕЗЕНТАЦИИ ПРОЕКТОВ КОМПЛЕКСНОГО БЛАГОУСТРОЙСТВА ОБЩЕСТВЕННЫХ ТЕРРИТОРИЙ МУНИЦИПАЛЬНЫХ ОБРАЗОВАНИЙ ТУЛЬСКОЙ ОБЛАСТИ  НА ЗАСЕДАНИЕ РАБОЧЕЙ ГРУППЫ</dc:title>
  <dc:creator>User</dc:creator>
  <cp:lastModifiedBy>Kryukova</cp:lastModifiedBy>
  <cp:revision>125</cp:revision>
  <dcterms:created xsi:type="dcterms:W3CDTF">2017-10-05T08:05:18Z</dcterms:created>
  <dcterms:modified xsi:type="dcterms:W3CDTF">2019-02-26T14:29:39Z</dcterms:modified>
</cp:coreProperties>
</file>