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96" r:id="rId3"/>
    <p:sldId id="29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388" autoAdjust="0"/>
    <p:restoredTop sz="81739" autoAdjust="0"/>
  </p:normalViewPr>
  <p:slideViewPr>
    <p:cSldViewPr snapToGrid="0">
      <p:cViewPr>
        <p:scale>
          <a:sx n="100" d="100"/>
          <a:sy n="100" d="100"/>
        </p:scale>
        <p:origin x="-7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7535" y="434898"/>
            <a:ext cx="9697078" cy="468869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 город Ефремов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720762" y="139849"/>
            <a:ext cx="1000462" cy="1189188"/>
            <a:chOff x="0" y="1697599"/>
            <a:chExt cx="912283" cy="11811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0" y="1697599"/>
              <a:ext cx="912283" cy="11811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339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96"/>
            </a:p>
          </p:txBody>
        </p:sp>
        <p:pic>
          <p:nvPicPr>
            <p:cNvPr id="9" name="Рисунок 5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1935" y="1888222"/>
              <a:ext cx="658729" cy="81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3510455" y="893379"/>
            <a:ext cx="8271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ТЕРРИТОРИЯ № 1 Общественная территория в районе улицы Красная площадь (44 квартал за зданием Краеведческого музея)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69269" y="1618592"/>
            <a:ext cx="49083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Адрес объекта: г. Ефремов, 44 квартал Планируемые виды работ: дорожки из тротуарной плитки, стоянка из асфальтового покрытия, лавочки, урны, освещение, озеленение, МАФ, детская площадка  </a:t>
            </a:r>
            <a:endParaRPr lang="ru-RU" sz="1600" dirty="0"/>
          </a:p>
        </p:txBody>
      </p:sp>
      <p:pic>
        <p:nvPicPr>
          <p:cNvPr id="1028" name="Picture 4" descr="D:\Работа\Мои документы\Городская среда\Рейтинговое голосование\Рейтинговое голосование 2020\44 квартал\Ефремов_99_99_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7117" y="2963917"/>
            <a:ext cx="6053959" cy="3520966"/>
          </a:xfrm>
          <a:prstGeom prst="rect">
            <a:avLst/>
          </a:prstGeom>
          <a:noFill/>
        </p:spPr>
      </p:pic>
      <p:pic>
        <p:nvPicPr>
          <p:cNvPr id="1029" name="Picture 5" descr="D:\Работа\Мои документы\Городская среда\Рейтинговое голосование\Рейтинговое голосование 2020\44 квартал\DJI_01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1187670"/>
            <a:ext cx="4171950" cy="2659116"/>
          </a:xfrm>
          <a:prstGeom prst="rect">
            <a:avLst/>
          </a:prstGeom>
          <a:noFill/>
        </p:spPr>
      </p:pic>
      <p:pic>
        <p:nvPicPr>
          <p:cNvPr id="1030" name="Picture 6" descr="D:\Работа\Мои документы\Городская среда\Рейтинговое голосование\Рейтинговое голосование 2020\Безымянны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5" y="3857626"/>
            <a:ext cx="4257675" cy="2867024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139086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7535" y="434898"/>
            <a:ext cx="9697078" cy="468869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 город Ефремов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720762" y="139849"/>
            <a:ext cx="1000462" cy="1189188"/>
            <a:chOff x="0" y="1697599"/>
            <a:chExt cx="912283" cy="11811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0" y="1697599"/>
              <a:ext cx="912283" cy="11811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339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96"/>
            </a:p>
          </p:txBody>
        </p:sp>
        <p:pic>
          <p:nvPicPr>
            <p:cNvPr id="9" name="Рисунок 5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1935" y="1888222"/>
              <a:ext cx="658729" cy="81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3448050" y="893379"/>
            <a:ext cx="7261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ТЕРРИТОРИЯ № 2 Общественная территория на пересечении ул.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Шлихтера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ул. Дружбы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69269" y="1533525"/>
            <a:ext cx="49083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Адрес объекта: г. Ефремов, территория на пересечение ул.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Шлихтера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ул. Дружбы. Планируемые виды работ: дорожки из тротуарной плитки, лавочки, урны, освещение, озеленение, детская площадка, уличные тренажеры</a:t>
            </a:r>
            <a:endParaRPr lang="ru-RU" sz="1600" dirty="0"/>
          </a:p>
        </p:txBody>
      </p:sp>
      <p:pic>
        <p:nvPicPr>
          <p:cNvPr id="3" name="Picture 2" descr="D:\Работа\Мои документы\Городская среда\Рейтинговое голосование\Рейтинговое голосование 2020\Шлихтера-Дружб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1225" y="2590801"/>
            <a:ext cx="5400675" cy="3829050"/>
          </a:xfrm>
          <a:prstGeom prst="rect">
            <a:avLst/>
          </a:prstGeom>
          <a:noFill/>
        </p:spPr>
      </p:pic>
      <p:pic>
        <p:nvPicPr>
          <p:cNvPr id="4" name="Picture 3" descr="D:\Работа\Мои документы\Городская среда\Рейтинговое голосование\Рейтинговое голосование 2020\Новая папка\image.jpg"/>
          <p:cNvPicPr>
            <a:picLocks noChangeAspect="1" noChangeArrowheads="1"/>
          </p:cNvPicPr>
          <p:nvPr/>
        </p:nvPicPr>
        <p:blipFill>
          <a:blip r:embed="rId4"/>
          <a:srcRect t="28601"/>
          <a:stretch>
            <a:fillRect/>
          </a:stretch>
        </p:blipFill>
        <p:spPr bwMode="auto">
          <a:xfrm>
            <a:off x="714375" y="1181100"/>
            <a:ext cx="4610100" cy="2486025"/>
          </a:xfrm>
          <a:prstGeom prst="rect">
            <a:avLst/>
          </a:prstGeom>
          <a:noFill/>
        </p:spPr>
      </p:pic>
      <p:pic>
        <p:nvPicPr>
          <p:cNvPr id="2052" name="Picture 4" descr="D:\Работа\Мои документы\Городская среда\Рейтинговое голосование\Рейтинговое голосование 2020\Безымянный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" y="3657600"/>
            <a:ext cx="4600576" cy="3019425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139086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7535" y="434898"/>
            <a:ext cx="9697078" cy="468869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 город Ефремов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720762" y="139849"/>
            <a:ext cx="1000462" cy="1189188"/>
            <a:chOff x="0" y="1697599"/>
            <a:chExt cx="912283" cy="11811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0" y="1697599"/>
              <a:ext cx="912283" cy="11811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3395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96"/>
            </a:p>
          </p:txBody>
        </p:sp>
        <p:pic>
          <p:nvPicPr>
            <p:cNvPr id="9" name="Рисунок 5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1935" y="1888222"/>
              <a:ext cx="658729" cy="81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2752726" y="893379"/>
            <a:ext cx="7957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ТЕРРИТОРИЯ № 3 Общественная территория на пересечении ул. Октябрьская и ул. Энтузиастов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69268" y="1485900"/>
            <a:ext cx="50988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Адрес объекта: г. Ефремов, территория  на пересечении ул. Октябрьская и ул. Энтузиастов. Планируемые виды работ: дорожки из тротуарной плитки, дорожки и стоянки из асфальтового покрытия, лавочки, урны, освещение, озеленение, детская площадка, спортивная площадка</a:t>
            </a:r>
            <a:endParaRPr lang="ru-RU" sz="1600" dirty="0"/>
          </a:p>
        </p:txBody>
      </p:sp>
      <p:pic>
        <p:nvPicPr>
          <p:cNvPr id="4" name="Picture 2" descr="D:\Работа\Мои документы\Городская среда\Рейтинговое голосование\Рейтинговое голосование 2020\Безымянный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1" y="3886199"/>
            <a:ext cx="4743449" cy="2847976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5" name="Picture 3" descr="D:\Работа\Мои документы\Городская среда\Рейтинговое голосование\Рейтинговое голосование 2020\Новая папка\i (1).jpg"/>
          <p:cNvPicPr>
            <a:picLocks noChangeAspect="1" noChangeArrowheads="1"/>
          </p:cNvPicPr>
          <p:nvPr/>
        </p:nvPicPr>
        <p:blipFill>
          <a:blip r:embed="rId4"/>
          <a:srcRect t="24166"/>
          <a:stretch>
            <a:fillRect/>
          </a:stretch>
        </p:blipFill>
        <p:spPr bwMode="auto">
          <a:xfrm>
            <a:off x="723900" y="1209674"/>
            <a:ext cx="4714875" cy="2657475"/>
          </a:xfrm>
          <a:prstGeom prst="rect">
            <a:avLst/>
          </a:prstGeom>
          <a:noFill/>
        </p:spPr>
      </p:pic>
      <p:pic>
        <p:nvPicPr>
          <p:cNvPr id="3077" name="Picture 5" descr="D:\Работа\Мои документы\Городская среда\Рейтинговое голосование\Рейтинговое голосование 2020\Октябрьская-Энтузиастов.jpg"/>
          <p:cNvPicPr>
            <a:picLocks noChangeAspect="1" noChangeArrowheads="1"/>
          </p:cNvPicPr>
          <p:nvPr/>
        </p:nvPicPr>
        <p:blipFill>
          <a:blip r:embed="rId5"/>
          <a:srcRect r="12238"/>
          <a:stretch>
            <a:fillRect/>
          </a:stretch>
        </p:blipFill>
        <p:spPr bwMode="auto">
          <a:xfrm>
            <a:off x="5791200" y="3019425"/>
            <a:ext cx="5867400" cy="3686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3908649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1447</TotalTime>
  <Words>180</Words>
  <Application>Microsoft Office PowerPoint</Application>
  <PresentationFormat>Произвольный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Легкий дым</vt:lpstr>
      <vt:lpstr>Муниципальное образование город Ефремов</vt:lpstr>
      <vt:lpstr>Муниципальное образование город Ефремов</vt:lpstr>
      <vt:lpstr>Муниципальное образование город Ефремов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 ПРЕЗЕНТАЦИИ ПРОЕКТОВ КОМПЛЕКСНОГО БЛАГОУСТРОЙСТВА ОБЩЕСТВЕННЫХ ТЕРРИТОРИЙ МУНИЦИПАЛЬНЫХ ОБРАЗОВАНИЙ ТУЛЬСКОЙ ОБЛАСТИ  НА ЗАСЕДАНИЕ РАБОЧЕЙ ГРУППЫ</dc:title>
  <dc:creator>User</dc:creator>
  <cp:lastModifiedBy>Kryukova</cp:lastModifiedBy>
  <cp:revision>150</cp:revision>
  <dcterms:created xsi:type="dcterms:W3CDTF">2017-10-05T08:05:18Z</dcterms:created>
  <dcterms:modified xsi:type="dcterms:W3CDTF">2020-02-14T14:55:47Z</dcterms:modified>
</cp:coreProperties>
</file>