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13"/>
  </p:notesMasterIdLst>
  <p:sldIdLst>
    <p:sldId id="283" r:id="rId2"/>
    <p:sldId id="273" r:id="rId3"/>
    <p:sldId id="266" r:id="rId4"/>
    <p:sldId id="260" r:id="rId5"/>
    <p:sldId id="276" r:id="rId6"/>
    <p:sldId id="277" r:id="rId7"/>
    <p:sldId id="280" r:id="rId8"/>
    <p:sldId id="257" r:id="rId9"/>
    <p:sldId id="258" r:id="rId10"/>
    <p:sldId id="262" r:id="rId11"/>
    <p:sldId id="282" r:id="rId12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96552" autoAdjust="0"/>
  </p:normalViewPr>
  <p:slideViewPr>
    <p:cSldViewPr>
      <p:cViewPr>
        <p:scale>
          <a:sx n="100" d="100"/>
          <a:sy n="100" d="100"/>
        </p:scale>
        <p:origin x="-414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9F66B2-42F0-4CEA-8835-CA4BD3A492E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4CA67-1B8F-41DF-B36D-2821985BE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4CA67-1B8F-41DF-B36D-2821985BE2C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39290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Благоустройство площади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Молодежно-подросткового центра «Октябрьский» в г.Ефремов Тульской области в рамках реализации национального проекта муниципального образования город Ефремов в 2020 году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643446"/>
            <a:ext cx="8229600" cy="85725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Дизайн -проект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11663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6381328"/>
            <a:ext cx="8568952" cy="3231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5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с птичьего полета</a:t>
            </a:r>
            <a:endParaRPr lang="ru-RU" sz="1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9434726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площади Молодежно-подросткового центра «Октябрьский» в г. Ефремов</a:t>
            </a:r>
            <a:endParaRPr lang="ru-RU" sz="1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user\Desktop\ЕФРЕМОВ 02.09.2019\ГОТОВО\Птичка.jpg"/>
          <p:cNvPicPr>
            <a:picLocks noChangeAspect="1" noChangeArrowheads="1"/>
          </p:cNvPicPr>
          <p:nvPr/>
        </p:nvPicPr>
        <p:blipFill>
          <a:blip r:embed="rId2" cstate="print"/>
          <a:srcRect t="27195"/>
          <a:stretch>
            <a:fillRect/>
          </a:stretch>
        </p:blipFill>
        <p:spPr bwMode="auto">
          <a:xfrm>
            <a:off x="285720" y="1285860"/>
            <a:ext cx="8472941" cy="46265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14285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1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Предварительные объемы на материалы по благоустройству площади Молодежно-подросткового центра «Октябрьский»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857232"/>
          <a:ext cx="6929486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5000660"/>
                <a:gridCol w="714380"/>
                <a:gridCol w="785818"/>
              </a:tblGrid>
              <a:tr h="41148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Вид  работ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330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Опоры 8м.,+кронштейн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шт.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661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Светильники на опоры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шт.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661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Лавки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шт.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661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Урна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шт.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661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Декоративный светильник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шт.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661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Липы от 3,0-3,5 м.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комом земли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шт.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661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Плитка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шт.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5084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330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Кабель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smtClean="0">
                          <a:latin typeface="Times New Roman" pitchFamily="18" charset="0"/>
                          <a:cs typeface="Times New Roman" pitchFamily="18" charset="0"/>
                        </a:rPr>
                        <a:t>797,05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330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Асфальтирование тротуарных дорожек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330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Песок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м²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1207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330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Щебень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м²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330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Бордюры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м.п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3303"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1280"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6150114"/>
            <a:ext cx="8964488" cy="70788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Площадь Молодежно-подросткового центра «Октябрьский» в г. Ефремов</a:t>
            </a:r>
            <a:endParaRPr lang="ru-RU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1663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16632"/>
            <a:ext cx="8784976" cy="3385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 благоустройства</a:t>
            </a:r>
            <a:endParaRPr lang="ru-RU" sz="1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l="1281" t="12634" r="621" b="9615"/>
          <a:stretch>
            <a:fillRect/>
          </a:stretch>
        </p:blipFill>
        <p:spPr bwMode="auto">
          <a:xfrm>
            <a:off x="323528" y="764704"/>
            <a:ext cx="3816424" cy="254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499992" y="764704"/>
            <a:ext cx="48245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b="1" dirty="0" smtClean="0"/>
              <a:t>1. Место нахождения: </a:t>
            </a:r>
          </a:p>
          <a:p>
            <a:pPr marL="342900" indent="-342900"/>
            <a:r>
              <a:rPr lang="ru-RU" b="1" i="1" dirty="0" smtClean="0"/>
              <a:t>Тульская область, г. Ефремов,</a:t>
            </a:r>
          </a:p>
          <a:p>
            <a:pPr marL="342900" indent="-342900"/>
            <a:r>
              <a:rPr lang="ru-RU" b="1" i="1" dirty="0" smtClean="0"/>
              <a:t> ул. Мира, д. 2</a:t>
            </a:r>
          </a:p>
          <a:p>
            <a:endParaRPr lang="ru-RU" b="1" dirty="0" smtClean="0"/>
          </a:p>
          <a:p>
            <a:r>
              <a:rPr lang="ru-RU" b="1" dirty="0" smtClean="0"/>
              <a:t>2. Кадастровый номер:</a:t>
            </a:r>
          </a:p>
          <a:p>
            <a:r>
              <a:rPr lang="ru-RU" b="1" i="1" dirty="0" smtClean="0"/>
              <a:t> 71:27:010410:5</a:t>
            </a:r>
          </a:p>
          <a:p>
            <a:endParaRPr lang="ru-RU" b="1" dirty="0" smtClean="0"/>
          </a:p>
          <a:p>
            <a:r>
              <a:rPr lang="ru-RU" b="1" dirty="0" smtClean="0"/>
              <a:t>3. Общая площадь территории, </a:t>
            </a:r>
          </a:p>
          <a:p>
            <a:r>
              <a:rPr lang="ru-RU" b="1" i="1" dirty="0" smtClean="0"/>
              <a:t>15166 кв.м</a:t>
            </a:r>
            <a:endParaRPr lang="ru-RU" b="1" i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r="3571"/>
          <a:stretch>
            <a:fillRect/>
          </a:stretch>
        </p:blipFill>
        <p:spPr bwMode="auto">
          <a:xfrm>
            <a:off x="323528" y="3645024"/>
            <a:ext cx="3888432" cy="243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im0-tub-ru.yandex.net/i?id=14f451a16025d6eb0e3aeb0c450cb5d1&amp;n=13"/>
          <p:cNvPicPr>
            <a:picLocks noChangeAspect="1" noChangeArrowheads="1"/>
          </p:cNvPicPr>
          <p:nvPr/>
        </p:nvPicPr>
        <p:blipFill>
          <a:blip r:embed="rId4" cstate="print"/>
          <a:srcRect t="11812" r="2662" b="7864"/>
          <a:stretch>
            <a:fillRect/>
          </a:stretch>
        </p:blipFill>
        <p:spPr bwMode="auto">
          <a:xfrm>
            <a:off x="4499992" y="3645024"/>
            <a:ext cx="4320480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9512" y="11663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116632"/>
            <a:ext cx="8784976" cy="3385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кадастровая карта</a:t>
            </a:r>
            <a:endParaRPr lang="ru-RU" sz="1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337" name="Picture 1" descr="C:\Users\user\Desktop\ЕФРЕМОВ (замечания 12.09.19)\ЗАМЕЧАНИЯ 30.09.2019\Публичная карта.jpg"/>
          <p:cNvPicPr>
            <a:picLocks noChangeAspect="1" noChangeArrowheads="1"/>
          </p:cNvPicPr>
          <p:nvPr/>
        </p:nvPicPr>
        <p:blipFill>
          <a:blip r:embed="rId2" cstate="print"/>
          <a:srcRect l="3390" t="64"/>
          <a:stretch>
            <a:fillRect/>
          </a:stretch>
        </p:blipFill>
        <p:spPr bwMode="auto">
          <a:xfrm>
            <a:off x="251520" y="1124744"/>
            <a:ext cx="8612629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площади Молодежно-подросткового центра «Октябрьский» в г. Ефремов </a:t>
            </a:r>
            <a:endParaRPr lang="ru-RU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11663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16632"/>
            <a:ext cx="8784976" cy="3385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планировочной организации земельного участка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1340" r="3549"/>
          <a:stretch>
            <a:fillRect/>
          </a:stretch>
        </p:blipFill>
        <p:spPr bwMode="auto">
          <a:xfrm>
            <a:off x="179512" y="836712"/>
            <a:ext cx="6120680" cy="530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8436" y="1196752"/>
            <a:ext cx="312556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512" y="11663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6632"/>
            <a:ext cx="8784976" cy="3385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Дендроплан</a:t>
            </a:r>
            <a:endParaRPr lang="ru-RU" sz="1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2269" t="1340" r="3549"/>
          <a:stretch>
            <a:fillRect/>
          </a:stretch>
        </p:blipFill>
        <p:spPr bwMode="auto">
          <a:xfrm>
            <a:off x="2987824" y="908720"/>
            <a:ext cx="5976664" cy="530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068960"/>
            <a:ext cx="2880320" cy="9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16632"/>
            <a:ext cx="8784976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освещения площади Молодежно-подросткового центра «Октябрьский»</a:t>
            </a:r>
            <a:endParaRPr lang="ru-RU" sz="1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3" y="692696"/>
            <a:ext cx="3071834" cy="27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 l="4099" r="1619"/>
          <a:stretch>
            <a:fillRect/>
          </a:stretch>
        </p:blipFill>
        <p:spPr bwMode="auto">
          <a:xfrm>
            <a:off x="611560" y="908720"/>
            <a:ext cx="8280920" cy="530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 r="2857"/>
          <a:stretch>
            <a:fillRect/>
          </a:stretch>
        </p:blipFill>
        <p:spPr bwMode="auto">
          <a:xfrm>
            <a:off x="428596" y="5733256"/>
            <a:ext cx="2571768" cy="50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 l="25000" r="25000" b="68784"/>
          <a:stretch>
            <a:fillRect/>
          </a:stretch>
        </p:blipFill>
        <p:spPr bwMode="auto">
          <a:xfrm>
            <a:off x="899592" y="5373216"/>
            <a:ext cx="1368152" cy="27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11663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6381328"/>
            <a:ext cx="6768752" cy="3231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5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Изображение проектируемых МАФ</a:t>
            </a:r>
            <a:endParaRPr lang="ru-RU" sz="1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2" name="Picture 4" descr="G:\ЕФРЕМОВ (замечания 12.09.19)\Ефремов светильник на площадь у Октябрьского\IMG_49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79510" y="1285860"/>
            <a:ext cx="1849147" cy="3357586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23529" y="5143513"/>
            <a:ext cx="1656184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ru-RU" sz="1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Светильник</a:t>
            </a:r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Рисунок 17" descr="C:\Users\Olga\Desktop\mdamencjdhmonejb.pn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14488"/>
            <a:ext cx="2078379" cy="2928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Olga\Desktop\gjkknldgmgggiokk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40967"/>
            <a:ext cx="1368152" cy="965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ÐÐ°ÑÑÐ¸Ð½ÐºÐ¸ Ð¿Ð¾ Ð·Ð°Ð¿ÑÐ¾ÑÑ stl-100w01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919210" y="3068960"/>
            <a:ext cx="1389094" cy="100811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2555776" y="5072074"/>
            <a:ext cx="2448272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ru-RU" sz="1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Уличный фонарь</a:t>
            </a:r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15206" y="1785926"/>
            <a:ext cx="1214446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Урна</a:t>
            </a:r>
            <a:endParaRPr lang="ru-RU" sz="1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116633"/>
            <a:ext cx="9649072" cy="53860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ru-RU" sz="145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площади Молодежно-подросткового центра «Октябрьский» в г. Ефремов</a:t>
            </a:r>
            <a:endParaRPr lang="ru-RU" sz="145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005064"/>
            <a:ext cx="257176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5500694" y="5643578"/>
            <a:ext cx="1285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Скамья</a:t>
            </a:r>
            <a:endParaRPr lang="ru-RU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s://www.vsedlyauborki.ru/upload/iblock/b11/b119ca6899610a5c0bfc117c7572d9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785795"/>
            <a:ext cx="1714511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79512" y="11663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649072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площади Молодежно-подросткового центра «Октябрьский» в г. Ефремов </a:t>
            </a:r>
            <a:endParaRPr lang="ru-RU" sz="1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5000636"/>
            <a:ext cx="5143536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отдыха</a:t>
            </a:r>
            <a:endParaRPr lang="ru-RU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C:\Users\user\Desktop\ЕФРЕМОВ 02.09.2019\ГОТОВО\Фото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9" y="1071546"/>
            <a:ext cx="4429155" cy="3786214"/>
          </a:xfrm>
          <a:prstGeom prst="rect">
            <a:avLst/>
          </a:prstGeom>
          <a:noFill/>
        </p:spPr>
      </p:pic>
      <p:pic>
        <p:nvPicPr>
          <p:cNvPr id="10" name="Picture 2" descr="C:\Users\user\Desktop\ЕФРЕМОВ 02.09.2019\ГОТОВО\Фото 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2000" y="1071546"/>
            <a:ext cx="4429156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14282" y="142852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6309320"/>
            <a:ext cx="8784976" cy="4320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5286388"/>
            <a:ext cx="3214710" cy="3231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5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Прогулочная зона</a:t>
            </a:r>
            <a:endParaRPr lang="ru-RU" sz="1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16633"/>
            <a:ext cx="9649072" cy="53860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5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ru-RU" sz="145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площади Молодежно-подросткового центра «Октябрьский» в г. Ефремов</a:t>
            </a:r>
            <a:endParaRPr lang="ru-RU" sz="145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5500702"/>
            <a:ext cx="41433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Прогулочная зона в вечернее время суток</a:t>
            </a:r>
            <a:endParaRPr lang="ru-RU" sz="1500" dirty="0"/>
          </a:p>
        </p:txBody>
      </p:sp>
      <p:pic>
        <p:nvPicPr>
          <p:cNvPr id="10" name="Picture 4" descr="C:\Users\user\Desktop\ЕФРЕМОВ 02.09.2019\ГОТОВО\Фото 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1285860"/>
            <a:ext cx="4214842" cy="3714776"/>
          </a:xfrm>
          <a:prstGeom prst="rect">
            <a:avLst/>
          </a:prstGeom>
          <a:noFill/>
        </p:spPr>
      </p:pic>
      <p:pic>
        <p:nvPicPr>
          <p:cNvPr id="11" name="Picture 2" descr="C:\Users\user\Desktop\ЕФРЕМОВ 02.09.2019\ГОТОВО\Фото 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86314" y="571480"/>
            <a:ext cx="3929090" cy="2428892"/>
          </a:xfrm>
          <a:prstGeom prst="rect">
            <a:avLst/>
          </a:prstGeom>
          <a:noFill/>
        </p:spPr>
      </p:pic>
      <p:pic>
        <p:nvPicPr>
          <p:cNvPr id="12" name="Picture 2" descr="C:\Users\user\Desktop\ЕФРЕМОВ 02.09.2019\ГОТОВО\Фото 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86314" y="3000372"/>
            <a:ext cx="3929090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</TotalTime>
  <Words>243</Words>
  <Application>Microsoft Office PowerPoint</Application>
  <PresentationFormat>Экран (4:3)</PresentationFormat>
  <Paragraphs>85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Благоустройство площади  Молодежно-подросткового центра «Октябрьский» в г.Ефремов Тульской области в рамках реализации национального проекта муниципального образования город Ефремов в 2020 году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Предварительные объемы на материалы по благоустройству площади Молодежно-подросткового центра «Октябрьский»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Kryukova</cp:lastModifiedBy>
  <cp:revision>125</cp:revision>
  <dcterms:created xsi:type="dcterms:W3CDTF">2019-09-04T07:43:38Z</dcterms:created>
  <dcterms:modified xsi:type="dcterms:W3CDTF">2021-02-11T09:44:56Z</dcterms:modified>
</cp:coreProperties>
</file>