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9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5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1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0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4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28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93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871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30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1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D26B-383E-4308-B992-0DFBE15F08AB}" type="datetimeFigureOut">
              <a:rPr lang="ru-RU" smtClean="0"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F36E9-2E20-492F-BA35-A5A49981A8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75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0"/>
            <a:ext cx="121912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42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Шпортун</cp:lastModifiedBy>
  <cp:revision>11</cp:revision>
  <dcterms:created xsi:type="dcterms:W3CDTF">2021-06-28T08:52:04Z</dcterms:created>
  <dcterms:modified xsi:type="dcterms:W3CDTF">2022-09-29T12:36:30Z</dcterms:modified>
</cp:coreProperties>
</file>