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  <p:sldMasterId id="2147483687" r:id="rId2"/>
    <p:sldMasterId id="2147483705" r:id="rId3"/>
    <p:sldMasterId id="2147483717" r:id="rId4"/>
  </p:sldMasterIdLst>
  <p:sldIdLst>
    <p:sldId id="256" r:id="rId5"/>
    <p:sldId id="315" r:id="rId6"/>
    <p:sldId id="272" r:id="rId7"/>
    <p:sldId id="271" r:id="rId8"/>
    <p:sldId id="317" r:id="rId9"/>
    <p:sldId id="300" r:id="rId10"/>
    <p:sldId id="424" r:id="rId11"/>
    <p:sldId id="260" r:id="rId12"/>
    <p:sldId id="258" r:id="rId13"/>
    <p:sldId id="268" r:id="rId14"/>
    <p:sldId id="269" r:id="rId15"/>
    <p:sldId id="270" r:id="rId16"/>
  </p:sldIdLst>
  <p:sldSz cx="16256000" cy="10160000"/>
  <p:notesSz cx="9144000" cy="6858000"/>
  <p:defaultTextStyle>
    <a:defPPr>
      <a:defRPr lang="en-US"/>
    </a:defPPr>
    <a:lvl1pPr marL="0" algn="l" defTabSz="633954" rtl="0" eaLnBrk="1" latinLnBrk="0" hangingPunct="1">
      <a:defRPr sz="2496" kern="1200">
        <a:solidFill>
          <a:schemeClr val="tx1"/>
        </a:solidFill>
        <a:latin typeface="+mn-lt"/>
        <a:ea typeface="+mn-ea"/>
        <a:cs typeface="+mn-cs"/>
      </a:defRPr>
    </a:lvl1pPr>
    <a:lvl2pPr marL="633954" algn="l" defTabSz="633954" rtl="0" eaLnBrk="1" latinLnBrk="0" hangingPunct="1">
      <a:defRPr sz="2496" kern="1200">
        <a:solidFill>
          <a:schemeClr val="tx1"/>
        </a:solidFill>
        <a:latin typeface="+mn-lt"/>
        <a:ea typeface="+mn-ea"/>
        <a:cs typeface="+mn-cs"/>
      </a:defRPr>
    </a:lvl2pPr>
    <a:lvl3pPr marL="1267907" algn="l" defTabSz="633954" rtl="0" eaLnBrk="1" latinLnBrk="0" hangingPunct="1">
      <a:defRPr sz="2496" kern="1200">
        <a:solidFill>
          <a:schemeClr val="tx1"/>
        </a:solidFill>
        <a:latin typeface="+mn-lt"/>
        <a:ea typeface="+mn-ea"/>
        <a:cs typeface="+mn-cs"/>
      </a:defRPr>
    </a:lvl3pPr>
    <a:lvl4pPr marL="1901861" algn="l" defTabSz="633954" rtl="0" eaLnBrk="1" latinLnBrk="0" hangingPunct="1">
      <a:defRPr sz="2496" kern="1200">
        <a:solidFill>
          <a:schemeClr val="tx1"/>
        </a:solidFill>
        <a:latin typeface="+mn-lt"/>
        <a:ea typeface="+mn-ea"/>
        <a:cs typeface="+mn-cs"/>
      </a:defRPr>
    </a:lvl4pPr>
    <a:lvl5pPr marL="2535814" algn="l" defTabSz="633954" rtl="0" eaLnBrk="1" latinLnBrk="0" hangingPunct="1">
      <a:defRPr sz="2496" kern="1200">
        <a:solidFill>
          <a:schemeClr val="tx1"/>
        </a:solidFill>
        <a:latin typeface="+mn-lt"/>
        <a:ea typeface="+mn-ea"/>
        <a:cs typeface="+mn-cs"/>
      </a:defRPr>
    </a:lvl5pPr>
    <a:lvl6pPr marL="3169768" algn="l" defTabSz="633954" rtl="0" eaLnBrk="1" latinLnBrk="0" hangingPunct="1">
      <a:defRPr sz="2496" kern="1200">
        <a:solidFill>
          <a:schemeClr val="tx1"/>
        </a:solidFill>
        <a:latin typeface="+mn-lt"/>
        <a:ea typeface="+mn-ea"/>
        <a:cs typeface="+mn-cs"/>
      </a:defRPr>
    </a:lvl6pPr>
    <a:lvl7pPr marL="3803721" algn="l" defTabSz="633954" rtl="0" eaLnBrk="1" latinLnBrk="0" hangingPunct="1">
      <a:defRPr sz="2496" kern="1200">
        <a:solidFill>
          <a:schemeClr val="tx1"/>
        </a:solidFill>
        <a:latin typeface="+mn-lt"/>
        <a:ea typeface="+mn-ea"/>
        <a:cs typeface="+mn-cs"/>
      </a:defRPr>
    </a:lvl7pPr>
    <a:lvl8pPr marL="4437675" algn="l" defTabSz="633954" rtl="0" eaLnBrk="1" latinLnBrk="0" hangingPunct="1">
      <a:defRPr sz="2496" kern="1200">
        <a:solidFill>
          <a:schemeClr val="tx1"/>
        </a:solidFill>
        <a:latin typeface="+mn-lt"/>
        <a:ea typeface="+mn-ea"/>
        <a:cs typeface="+mn-cs"/>
      </a:defRPr>
    </a:lvl8pPr>
    <a:lvl9pPr marL="5071628" algn="l" defTabSz="633954" rtl="0" eaLnBrk="1" latinLnBrk="0" hangingPunct="1">
      <a:defRPr sz="249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00">
          <p15:clr>
            <a:srgbClr val="A4A3A4"/>
          </p15:clr>
        </p15:guide>
        <p15:guide id="2" pos="5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2F2F2"/>
    <a:srgbClr val="FFCC66"/>
    <a:srgbClr val="FFCC99"/>
    <a:srgbClr val="DAC98C"/>
    <a:srgbClr val="FFFF66"/>
    <a:srgbClr val="FFCC00"/>
    <a:srgbClr val="0000FF"/>
    <a:srgbClr val="3333CC"/>
    <a:srgbClr val="165E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78" d="100"/>
          <a:sy n="78" d="100"/>
        </p:scale>
        <p:origin x="594" y="120"/>
      </p:cViewPr>
      <p:guideLst>
        <p:guide orient="horz" pos="3200"/>
        <p:guide pos="5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2283" y="1015999"/>
            <a:ext cx="10668000" cy="4402668"/>
          </a:xfrm>
        </p:spPr>
        <p:txBody>
          <a:bodyPr anchor="b">
            <a:normAutofit/>
          </a:bodyPr>
          <a:lstStyle>
            <a:lvl1pPr algn="l">
              <a:defRPr sz="6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2283" y="5694618"/>
            <a:ext cx="8534400" cy="2884938"/>
          </a:xfrm>
        </p:spPr>
        <p:txBody>
          <a:bodyPr anchor="t">
            <a:normAutofit/>
          </a:bodyPr>
          <a:lstStyle>
            <a:lvl1pPr marL="0" indent="0" algn="l">
              <a:buNone/>
              <a:defRPr sz="2800">
                <a:solidFill>
                  <a:schemeClr val="bg2">
                    <a:lumMod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10970683" y="12544"/>
            <a:ext cx="5080000" cy="564444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8144227" y="135623"/>
            <a:ext cx="8107540" cy="900837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9647767" y="338667"/>
            <a:ext cx="6604000" cy="733777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9781117" y="47820"/>
            <a:ext cx="6470652" cy="7189613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10460569" y="903113"/>
            <a:ext cx="5791199" cy="6434665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930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914400" y="790222"/>
            <a:ext cx="14425083" cy="4628444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133"/>
            </a:lvl1pPr>
            <a:lvl2pPr marL="609585" indent="0">
              <a:buNone/>
              <a:defRPr sz="2133"/>
            </a:lvl2pPr>
            <a:lvl3pPr marL="1219170" indent="0">
              <a:buNone/>
              <a:defRPr sz="2133"/>
            </a:lvl3pPr>
            <a:lvl4pPr marL="1828754" indent="0">
              <a:buNone/>
              <a:defRPr sz="2133"/>
            </a:lvl4pPr>
            <a:lvl5pPr marL="2438339" indent="0">
              <a:buNone/>
              <a:defRPr sz="2133"/>
            </a:lvl5pPr>
            <a:lvl6pPr marL="3047924" indent="0">
              <a:buNone/>
              <a:defRPr sz="2133"/>
            </a:lvl6pPr>
            <a:lvl7pPr marL="3657509" indent="0">
              <a:buNone/>
              <a:defRPr sz="2133"/>
            </a:lvl7pPr>
            <a:lvl8pPr marL="4267093" indent="0">
              <a:buNone/>
              <a:defRPr sz="2133"/>
            </a:lvl8pPr>
            <a:lvl9pPr marL="4876678" indent="0">
              <a:buNone/>
              <a:defRPr sz="2133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1219203" y="5694618"/>
            <a:ext cx="11072280" cy="677333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133"/>
            </a:lvl1pPr>
            <a:lvl2pPr marL="609585" indent="0">
              <a:buFontTx/>
              <a:buNone/>
              <a:defRPr/>
            </a:lvl2pPr>
            <a:lvl3pPr marL="1219170" indent="0">
              <a:buFontTx/>
              <a:buNone/>
              <a:defRPr/>
            </a:lvl3pPr>
            <a:lvl4pPr marL="1828754" indent="0">
              <a:buFontTx/>
              <a:buNone/>
              <a:defRPr/>
            </a:lvl4pPr>
            <a:lvl5pPr marL="2438339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5328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284" y="1016000"/>
            <a:ext cx="13411200" cy="4064000"/>
          </a:xfrm>
        </p:spPr>
        <p:txBody>
          <a:bodyPr anchor="ctr">
            <a:normAutofit/>
          </a:bodyPr>
          <a:lstStyle>
            <a:lvl1pPr algn="l">
              <a:defRPr sz="4267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2283" y="6096000"/>
            <a:ext cx="11381317" cy="2784593"/>
          </a:xfrm>
        </p:spPr>
        <p:txBody>
          <a:bodyPr anchor="ctr">
            <a:normAutofit/>
          </a:bodyPr>
          <a:lstStyle>
            <a:lvl1pPr marL="0" indent="0" algn="l">
              <a:buNone/>
              <a:defRPr sz="2667">
                <a:solidFill>
                  <a:schemeClr val="bg2">
                    <a:lumMod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07057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1882" y="1016000"/>
            <a:ext cx="12192001" cy="4064000"/>
          </a:xfrm>
        </p:spPr>
        <p:txBody>
          <a:bodyPr anchor="ctr">
            <a:normAutofit/>
          </a:bodyPr>
          <a:lstStyle>
            <a:lvl1pPr algn="l">
              <a:defRPr sz="4267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28283" y="5080000"/>
            <a:ext cx="11379200" cy="564444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609585" indent="0">
              <a:buFontTx/>
              <a:buNone/>
              <a:defRPr/>
            </a:lvl2pPr>
            <a:lvl3pPr marL="1219170" indent="0">
              <a:buFontTx/>
              <a:buNone/>
              <a:defRPr/>
            </a:lvl3pPr>
            <a:lvl4pPr marL="1828754" indent="0">
              <a:buFontTx/>
              <a:buNone/>
              <a:defRPr/>
            </a:lvl4pPr>
            <a:lvl5pPr marL="2438339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2284" y="6371952"/>
            <a:ext cx="11379200" cy="2496096"/>
          </a:xfrm>
        </p:spPr>
        <p:txBody>
          <a:bodyPr anchor="ctr">
            <a:normAutofit/>
          </a:bodyPr>
          <a:lstStyle>
            <a:lvl1pPr marL="0" indent="0" algn="l">
              <a:buNone/>
              <a:defRPr sz="2667">
                <a:solidFill>
                  <a:schemeClr val="bg2">
                    <a:lumMod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709083" y="1203292"/>
            <a:ext cx="812800" cy="866335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/>
          <a:p>
            <a:pPr lvl="0"/>
            <a:r>
              <a:rPr lang="en-US" sz="10666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713883" y="4101631"/>
            <a:ext cx="812800" cy="866335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/>
          <a:p>
            <a:pPr lvl="0" algn="r"/>
            <a:r>
              <a:rPr lang="en-US" sz="10666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409475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283" y="5080000"/>
            <a:ext cx="11379200" cy="2514667"/>
          </a:xfrm>
        </p:spPr>
        <p:txBody>
          <a:bodyPr anchor="b">
            <a:normAutofit/>
          </a:bodyPr>
          <a:lstStyle>
            <a:lvl1pPr algn="l">
              <a:defRPr sz="4267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2281" y="7604416"/>
            <a:ext cx="11381320" cy="1274667"/>
          </a:xfrm>
        </p:spPr>
        <p:txBody>
          <a:bodyPr anchor="t">
            <a:normAutofit/>
          </a:bodyPr>
          <a:lstStyle>
            <a:lvl1pPr marL="0" indent="0" algn="l">
              <a:buNone/>
              <a:defRPr sz="2667">
                <a:solidFill>
                  <a:schemeClr val="bg2">
                    <a:lumMod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15474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1884" y="1016000"/>
            <a:ext cx="12192000" cy="4064000"/>
          </a:xfrm>
        </p:spPr>
        <p:txBody>
          <a:bodyPr anchor="ctr">
            <a:normAutofit/>
          </a:bodyPr>
          <a:lstStyle>
            <a:lvl1pPr algn="l">
              <a:defRPr sz="4267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912284" y="5820050"/>
            <a:ext cx="11379201" cy="1555357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32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2282" y="7375408"/>
            <a:ext cx="11379201" cy="1505185"/>
          </a:xfrm>
        </p:spPr>
        <p:txBody>
          <a:bodyPr anchor="t">
            <a:normAutofit/>
          </a:bodyPr>
          <a:lstStyle>
            <a:lvl1pPr marL="0" indent="0" algn="l">
              <a:buNone/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09083" y="1203292"/>
            <a:ext cx="812800" cy="866335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/>
          <a:p>
            <a:pPr lvl="0"/>
            <a:r>
              <a:rPr lang="en-US" sz="10666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713883" y="4101631"/>
            <a:ext cx="812800" cy="866335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/>
          <a:p>
            <a:pPr lvl="0" algn="r"/>
            <a:r>
              <a:rPr lang="en-US" sz="10666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580978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284" y="1016000"/>
            <a:ext cx="13411200" cy="4064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912283" y="5820050"/>
            <a:ext cx="11379200" cy="1241778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32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2282" y="7061826"/>
            <a:ext cx="11379201" cy="1818766"/>
          </a:xfrm>
        </p:spPr>
        <p:txBody>
          <a:bodyPr anchor="t">
            <a:normAutofit/>
          </a:bodyPr>
          <a:lstStyle>
            <a:lvl1pPr marL="0" indent="0" algn="l">
              <a:buNone/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45028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14874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80283" y="1016000"/>
            <a:ext cx="2743200" cy="677333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1016000"/>
            <a:ext cx="10430933" cy="7864593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6595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2283" y="1015999"/>
            <a:ext cx="10668000" cy="4402668"/>
          </a:xfrm>
        </p:spPr>
        <p:txBody>
          <a:bodyPr anchor="b">
            <a:normAutofit/>
          </a:bodyPr>
          <a:lstStyle>
            <a:lvl1pPr algn="l">
              <a:defRPr sz="6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2283" y="5694618"/>
            <a:ext cx="8534400" cy="2884938"/>
          </a:xfrm>
        </p:spPr>
        <p:txBody>
          <a:bodyPr anchor="t">
            <a:normAutofit/>
          </a:bodyPr>
          <a:lstStyle>
            <a:lvl1pPr marL="0" indent="0" algn="l">
              <a:buNone/>
              <a:defRPr sz="2800">
                <a:solidFill>
                  <a:schemeClr val="bg2">
                    <a:lumMod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1B4A0-18B6-4ADB-A0AF-F528D9826EB3}" type="datetime1">
              <a:rPr lang="en-US" smtClean="0">
                <a:solidFill>
                  <a:srgbClr val="76DBF4">
                    <a:lumMod val="50000"/>
                  </a:srgbClr>
                </a:solidFill>
              </a:rPr>
              <a:pPr/>
              <a:t>5/24/2022</a:t>
            </a:fld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76DBF4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10970683" y="12544"/>
            <a:ext cx="5080000" cy="564444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8144227" y="135623"/>
            <a:ext cx="8107540" cy="900837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9647767" y="338667"/>
            <a:ext cx="6604000" cy="7337778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9781117" y="47820"/>
            <a:ext cx="6470652" cy="7189613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10460569" y="903113"/>
            <a:ext cx="5791199" cy="6434665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5917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4ED8A-063A-4BF5-86E8-2EAD5FC38773}" type="datetime1">
              <a:rPr lang="en-US" smtClean="0">
                <a:solidFill>
                  <a:srgbClr val="76DBF4">
                    <a:lumMod val="50000"/>
                  </a:srgbClr>
                </a:solidFill>
              </a:rPr>
              <a:pPr/>
              <a:t>5/24/2022</a:t>
            </a:fld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76DBF4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592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2816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282" y="2972741"/>
            <a:ext cx="11379201" cy="3380148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2284" y="6660445"/>
            <a:ext cx="11379200" cy="2220148"/>
          </a:xfrm>
        </p:spPr>
        <p:txBody>
          <a:bodyPr anchor="t">
            <a:normAutofit/>
          </a:bodyPr>
          <a:lstStyle>
            <a:lvl1pPr marL="0" indent="0" algn="l">
              <a:buNone/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780053-1D3F-4910-B1C7-A8FC9B7281BD}" type="datetime1">
              <a:rPr lang="en-US" smtClean="0">
                <a:solidFill>
                  <a:srgbClr val="76DBF4">
                    <a:lumMod val="50000"/>
                  </a:srgbClr>
                </a:solidFill>
              </a:rPr>
              <a:pPr/>
              <a:t>5/24/2022</a:t>
            </a:fld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76DBF4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67010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2282" y="1016001"/>
            <a:ext cx="6583540" cy="5355951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44178" y="1016001"/>
            <a:ext cx="6579305" cy="535595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36EFAB-87CC-4AEE-92BD-018B01B8756B}" type="datetime1">
              <a:rPr lang="en-US" smtClean="0">
                <a:solidFill>
                  <a:srgbClr val="76DBF4">
                    <a:lumMod val="50000"/>
                  </a:srgbClr>
                </a:solidFill>
              </a:rPr>
              <a:pPr/>
              <a:t>5/24/2022</a:t>
            </a:fld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76DBF4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5919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6107" y="1016000"/>
            <a:ext cx="6199716" cy="853721"/>
          </a:xfrm>
        </p:spPr>
        <p:txBody>
          <a:bodyPr anchor="b">
            <a:noAutofit/>
          </a:bodyPr>
          <a:lstStyle>
            <a:lvl1pPr marL="0" indent="0">
              <a:buNone/>
              <a:defRPr sz="3733" b="0">
                <a:solidFill>
                  <a:schemeClr val="tx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2282" y="1882265"/>
            <a:ext cx="6583540" cy="4489686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105421" y="1016000"/>
            <a:ext cx="6220179" cy="853721"/>
          </a:xfrm>
        </p:spPr>
        <p:txBody>
          <a:bodyPr anchor="b">
            <a:noAutofit/>
          </a:bodyPr>
          <a:lstStyle>
            <a:lvl1pPr marL="0" indent="0">
              <a:buNone/>
              <a:defRPr sz="3733" b="0">
                <a:solidFill>
                  <a:schemeClr val="tx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42060" y="1869721"/>
            <a:ext cx="6572251" cy="4489686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63FE7-F260-4B7F-9A21-9C6CE5065E58}" type="datetime1">
              <a:rPr lang="en-US" smtClean="0">
                <a:solidFill>
                  <a:srgbClr val="76DBF4">
                    <a:lumMod val="50000"/>
                  </a:srgbClr>
                </a:solidFill>
              </a:rPr>
              <a:pPr/>
              <a:t>5/24/2022</a:t>
            </a:fld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76DBF4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6233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7AA7-5F80-4678-826E-FC2691A74035}" type="datetime1">
              <a:rPr lang="en-US" smtClean="0">
                <a:solidFill>
                  <a:srgbClr val="76DBF4">
                    <a:lumMod val="50000"/>
                  </a:srgbClr>
                </a:solidFill>
              </a:rPr>
              <a:pPr/>
              <a:t>5/24/2022</a:t>
            </a:fld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76DBF4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5689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BFEE7-7976-41AF-9652-EAAD3F2AC7A2}" type="datetime1">
              <a:rPr lang="en-US" smtClean="0">
                <a:solidFill>
                  <a:srgbClr val="76DBF4">
                    <a:lumMod val="50000"/>
                  </a:srgbClr>
                </a:solidFill>
              </a:rPr>
              <a:pPr/>
              <a:t>5/24/2022</a:t>
            </a:fld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76DBF4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72112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6683" y="1016000"/>
            <a:ext cx="4876800" cy="2032000"/>
          </a:xfrm>
        </p:spPr>
        <p:txBody>
          <a:bodyPr anchor="b">
            <a:normAutofit/>
          </a:bodyPr>
          <a:lstStyle>
            <a:lvl1pPr algn="l">
              <a:defRPr sz="3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2284" y="1016000"/>
            <a:ext cx="7924801" cy="786459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6683" y="3273777"/>
            <a:ext cx="4876800" cy="3098173"/>
          </a:xfrm>
        </p:spPr>
        <p:txBody>
          <a:bodyPr anchor="t">
            <a:normAutofit/>
          </a:bodyPr>
          <a:lstStyle>
            <a:lvl1pPr marL="0" indent="0">
              <a:buNone/>
              <a:defRPr sz="2133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BEE51-0A15-4602-8507-3A2F98377813}" type="datetime1">
              <a:rPr lang="en-US" smtClean="0">
                <a:solidFill>
                  <a:srgbClr val="76DBF4">
                    <a:lumMod val="50000"/>
                  </a:srgbClr>
                </a:solidFill>
              </a:rPr>
              <a:pPr/>
              <a:t>5/24/2022</a:t>
            </a:fld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76DBF4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8304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7083" y="2144889"/>
            <a:ext cx="8026400" cy="1693333"/>
          </a:xfrm>
        </p:spPr>
        <p:txBody>
          <a:bodyPr anchor="b">
            <a:normAutofit/>
          </a:bodyPr>
          <a:lstStyle>
            <a:lvl1pPr algn="l">
              <a:defRPr sz="3733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18683" y="1354667"/>
            <a:ext cx="4374632" cy="6773333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133"/>
            </a:lvl1pPr>
            <a:lvl2pPr marL="609585" indent="0">
              <a:buNone/>
              <a:defRPr sz="2133"/>
            </a:lvl2pPr>
            <a:lvl3pPr marL="1219170" indent="0">
              <a:buNone/>
              <a:defRPr sz="2133"/>
            </a:lvl3pPr>
            <a:lvl4pPr marL="1828754" indent="0">
              <a:buNone/>
              <a:defRPr sz="2133"/>
            </a:lvl4pPr>
            <a:lvl5pPr marL="2438339" indent="0">
              <a:buNone/>
              <a:defRPr sz="2133"/>
            </a:lvl5pPr>
            <a:lvl6pPr marL="3047924" indent="0">
              <a:buNone/>
              <a:defRPr sz="2133"/>
            </a:lvl6pPr>
            <a:lvl7pPr marL="3657509" indent="0">
              <a:buNone/>
              <a:defRPr sz="2133"/>
            </a:lvl7pPr>
            <a:lvl8pPr marL="4267093" indent="0">
              <a:buNone/>
              <a:defRPr sz="2133"/>
            </a:lvl8pPr>
            <a:lvl9pPr marL="4876678" indent="0">
              <a:buNone/>
              <a:defRPr sz="2133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7083" y="4114173"/>
            <a:ext cx="8028517" cy="3035456"/>
          </a:xfrm>
        </p:spPr>
        <p:txBody>
          <a:bodyPr anchor="t">
            <a:normAutofit/>
          </a:bodyPr>
          <a:lstStyle>
            <a:lvl1pPr marL="0" indent="0">
              <a:buNone/>
              <a:defRPr sz="2400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4AFEA3-8F40-42F8-9397-D8C917F8DA51}" type="datetime1">
              <a:rPr lang="en-US" smtClean="0">
                <a:solidFill>
                  <a:srgbClr val="76DBF4">
                    <a:lumMod val="50000"/>
                  </a:srgbClr>
                </a:solidFill>
              </a:rPr>
              <a:pPr/>
              <a:t>5/24/2022</a:t>
            </a:fld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76DBF4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7705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Панорамная фотография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914400" y="790222"/>
            <a:ext cx="14425083" cy="4628444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133"/>
            </a:lvl1pPr>
            <a:lvl2pPr marL="609585" indent="0">
              <a:buNone/>
              <a:defRPr sz="2133"/>
            </a:lvl2pPr>
            <a:lvl3pPr marL="1219170" indent="0">
              <a:buNone/>
              <a:defRPr sz="2133"/>
            </a:lvl3pPr>
            <a:lvl4pPr marL="1828754" indent="0">
              <a:buNone/>
              <a:defRPr sz="2133"/>
            </a:lvl4pPr>
            <a:lvl5pPr marL="2438339" indent="0">
              <a:buNone/>
              <a:defRPr sz="2133"/>
            </a:lvl5pPr>
            <a:lvl6pPr marL="3047924" indent="0">
              <a:buNone/>
              <a:defRPr sz="2133"/>
            </a:lvl6pPr>
            <a:lvl7pPr marL="3657509" indent="0">
              <a:buNone/>
              <a:defRPr sz="2133"/>
            </a:lvl7pPr>
            <a:lvl8pPr marL="4267093" indent="0">
              <a:buNone/>
              <a:defRPr sz="2133"/>
            </a:lvl8pPr>
            <a:lvl9pPr marL="4876678" indent="0">
              <a:buNone/>
              <a:defRPr sz="2133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1219203" y="5694618"/>
            <a:ext cx="11072280" cy="677333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2133"/>
            </a:lvl1pPr>
            <a:lvl2pPr marL="609585" indent="0">
              <a:buFontTx/>
              <a:buNone/>
              <a:defRPr/>
            </a:lvl2pPr>
            <a:lvl3pPr marL="1219170" indent="0">
              <a:buFontTx/>
              <a:buNone/>
              <a:defRPr/>
            </a:lvl3pPr>
            <a:lvl4pPr marL="1828754" indent="0">
              <a:buFontTx/>
              <a:buNone/>
              <a:defRPr/>
            </a:lvl4pPr>
            <a:lvl5pPr marL="2438339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5F500-5DC5-4F75-8E84-ADB84ECA9CD7}" type="datetime1">
              <a:rPr lang="en-US" smtClean="0">
                <a:solidFill>
                  <a:srgbClr val="76DBF4">
                    <a:lumMod val="50000"/>
                  </a:srgbClr>
                </a:solidFill>
              </a:rPr>
              <a:pPr/>
              <a:t>5/24/2022</a:t>
            </a:fld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76DBF4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97127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284" y="1016000"/>
            <a:ext cx="13411200" cy="4064000"/>
          </a:xfrm>
        </p:spPr>
        <p:txBody>
          <a:bodyPr anchor="ctr">
            <a:normAutofit/>
          </a:bodyPr>
          <a:lstStyle>
            <a:lvl1pPr algn="l">
              <a:defRPr sz="4267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2283" y="6096000"/>
            <a:ext cx="11381317" cy="2784593"/>
          </a:xfrm>
        </p:spPr>
        <p:txBody>
          <a:bodyPr anchor="ctr">
            <a:normAutofit/>
          </a:bodyPr>
          <a:lstStyle>
            <a:lvl1pPr marL="0" indent="0" algn="l">
              <a:buNone/>
              <a:defRPr sz="2667">
                <a:solidFill>
                  <a:schemeClr val="bg2">
                    <a:lumMod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9F13E-9EAA-4649-9C28-D576F5AA2B38}" type="datetime1">
              <a:rPr lang="en-US" smtClean="0">
                <a:solidFill>
                  <a:srgbClr val="76DBF4">
                    <a:lumMod val="50000"/>
                  </a:srgbClr>
                </a:solidFill>
              </a:rPr>
              <a:pPr/>
              <a:t>5/24/2022</a:t>
            </a:fld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76DBF4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7110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1882" y="1016000"/>
            <a:ext cx="12192001" cy="4064000"/>
          </a:xfrm>
        </p:spPr>
        <p:txBody>
          <a:bodyPr anchor="ctr">
            <a:normAutofit/>
          </a:bodyPr>
          <a:lstStyle>
            <a:lvl1pPr algn="l">
              <a:defRPr sz="4267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28283" y="5080000"/>
            <a:ext cx="11379200" cy="564444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609585" indent="0">
              <a:buFontTx/>
              <a:buNone/>
              <a:defRPr/>
            </a:lvl2pPr>
            <a:lvl3pPr marL="1219170" indent="0">
              <a:buFontTx/>
              <a:buNone/>
              <a:defRPr/>
            </a:lvl3pPr>
            <a:lvl4pPr marL="1828754" indent="0">
              <a:buFontTx/>
              <a:buNone/>
              <a:defRPr/>
            </a:lvl4pPr>
            <a:lvl5pPr marL="2438339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2284" y="6371952"/>
            <a:ext cx="11379200" cy="2496096"/>
          </a:xfrm>
        </p:spPr>
        <p:txBody>
          <a:bodyPr anchor="ctr">
            <a:normAutofit/>
          </a:bodyPr>
          <a:lstStyle>
            <a:lvl1pPr marL="0" indent="0" algn="l">
              <a:buNone/>
              <a:defRPr sz="2667">
                <a:solidFill>
                  <a:schemeClr val="bg2">
                    <a:lumMod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4A993-1E33-41D5-BBDF-41E23204910A}" type="datetime1">
              <a:rPr lang="en-US" smtClean="0">
                <a:solidFill>
                  <a:srgbClr val="76DBF4">
                    <a:lumMod val="50000"/>
                  </a:srgbClr>
                </a:solidFill>
              </a:rPr>
              <a:pPr/>
              <a:t>5/24/2022</a:t>
            </a:fld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76DBF4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9083" y="1203292"/>
            <a:ext cx="812800" cy="866335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/>
          <a:p>
            <a:r>
              <a:rPr lang="en-US" sz="10666" dirty="0">
                <a:solidFill>
                  <a:prstClr val="black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713883" y="4101631"/>
            <a:ext cx="812800" cy="866335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/>
          <a:p>
            <a:pPr algn="r"/>
            <a:r>
              <a:rPr lang="en-US" sz="10666" dirty="0">
                <a:solidFill>
                  <a:prstClr val="black"/>
                </a:solidFill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232655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282" y="2972741"/>
            <a:ext cx="11379201" cy="3380148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2284" y="6660445"/>
            <a:ext cx="11379200" cy="2220148"/>
          </a:xfrm>
        </p:spPr>
        <p:txBody>
          <a:bodyPr anchor="t">
            <a:normAutofit/>
          </a:bodyPr>
          <a:lstStyle>
            <a:lvl1pPr marL="0" indent="0" algn="l">
              <a:buNone/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68310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283" y="5080000"/>
            <a:ext cx="11379200" cy="2514667"/>
          </a:xfrm>
        </p:spPr>
        <p:txBody>
          <a:bodyPr anchor="b">
            <a:normAutofit/>
          </a:bodyPr>
          <a:lstStyle>
            <a:lvl1pPr algn="l">
              <a:defRPr sz="4267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2281" y="7604416"/>
            <a:ext cx="11381320" cy="1274667"/>
          </a:xfrm>
        </p:spPr>
        <p:txBody>
          <a:bodyPr anchor="t">
            <a:normAutofit/>
          </a:bodyPr>
          <a:lstStyle>
            <a:lvl1pPr marL="0" indent="0" algn="l">
              <a:buNone/>
              <a:defRPr sz="2667">
                <a:solidFill>
                  <a:schemeClr val="bg2">
                    <a:lumMod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53D51F-809A-4B17-894F-A98ADBCA8623}" type="datetime1">
              <a:rPr lang="en-US" smtClean="0">
                <a:solidFill>
                  <a:srgbClr val="76DBF4">
                    <a:lumMod val="50000"/>
                  </a:srgbClr>
                </a:solidFill>
              </a:rPr>
              <a:pPr/>
              <a:t>5/24/2022</a:t>
            </a:fld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76DBF4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43663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карточки имени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1884" y="1016000"/>
            <a:ext cx="12192000" cy="4064000"/>
          </a:xfrm>
        </p:spPr>
        <p:txBody>
          <a:bodyPr anchor="ctr">
            <a:normAutofit/>
          </a:bodyPr>
          <a:lstStyle>
            <a:lvl1pPr algn="l">
              <a:defRPr sz="4267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912284" y="5820050"/>
            <a:ext cx="11379201" cy="1555357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32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2282" y="7375408"/>
            <a:ext cx="11379201" cy="1505185"/>
          </a:xfrm>
        </p:spPr>
        <p:txBody>
          <a:bodyPr anchor="t">
            <a:normAutofit/>
          </a:bodyPr>
          <a:lstStyle>
            <a:lvl1pPr marL="0" indent="0" algn="l">
              <a:buNone/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34599-B5C3-477B-9F64-9E4BC3EF41D3}" type="datetime1">
              <a:rPr lang="en-US" smtClean="0">
                <a:solidFill>
                  <a:srgbClr val="76DBF4">
                    <a:lumMod val="50000"/>
                  </a:srgbClr>
                </a:solidFill>
              </a:rPr>
              <a:pPr/>
              <a:t>5/24/2022</a:t>
            </a:fld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76DBF4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9083" y="1203292"/>
            <a:ext cx="812800" cy="866335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/>
          <a:p>
            <a:r>
              <a:rPr lang="en-US" sz="10666" dirty="0">
                <a:solidFill>
                  <a:prstClr val="black"/>
                </a:solidFill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713883" y="4101631"/>
            <a:ext cx="812800" cy="866335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/>
          <a:p>
            <a:pPr algn="r"/>
            <a:r>
              <a:rPr lang="en-US" sz="10666" dirty="0">
                <a:solidFill>
                  <a:prstClr val="black"/>
                </a:solidFill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255619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Истина или ложь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284" y="1016000"/>
            <a:ext cx="13411200" cy="40640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912283" y="5820050"/>
            <a:ext cx="11379200" cy="1241778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32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2282" y="7061826"/>
            <a:ext cx="11379201" cy="1818766"/>
          </a:xfrm>
        </p:spPr>
        <p:txBody>
          <a:bodyPr anchor="t">
            <a:normAutofit/>
          </a:bodyPr>
          <a:lstStyle>
            <a:lvl1pPr marL="0" indent="0" algn="l">
              <a:buNone/>
              <a:defRPr sz="2400">
                <a:solidFill>
                  <a:schemeClr val="bg2">
                    <a:lumMod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576C13-BA6C-403F-B820-44C4E22A08F9}" type="datetime1">
              <a:rPr lang="en-US" smtClean="0">
                <a:solidFill>
                  <a:srgbClr val="76DBF4">
                    <a:lumMod val="50000"/>
                  </a:srgbClr>
                </a:solidFill>
              </a:rPr>
              <a:pPr/>
              <a:t>5/24/2022</a:t>
            </a:fld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76DBF4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1569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5F06A-10A5-489F-BA23-771698E294BD}" type="datetime1">
              <a:rPr lang="en-US" smtClean="0">
                <a:solidFill>
                  <a:srgbClr val="76DBF4">
                    <a:lumMod val="50000"/>
                  </a:srgbClr>
                </a:solidFill>
              </a:rPr>
              <a:pPr/>
              <a:t>5/24/2022</a:t>
            </a:fld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76DBF4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5553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80283" y="1016000"/>
            <a:ext cx="2743200" cy="677333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1016000"/>
            <a:ext cx="10430933" cy="7864593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B40315-522B-449E-A646-D2A7416400A5}" type="datetime1">
              <a:rPr lang="en-US" smtClean="0">
                <a:solidFill>
                  <a:srgbClr val="146194">
                    <a:lumMod val="50000"/>
                  </a:srgbClr>
                </a:solidFill>
              </a:rPr>
              <a:pPr/>
              <a:t>5/24/2022</a:t>
            </a:fld>
            <a:endParaRPr lang="en-US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146194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533345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9200" y="3156186"/>
            <a:ext cx="13817600" cy="217781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38400" y="5757334"/>
            <a:ext cx="11379200" cy="25964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54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509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641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01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773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528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28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03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904EB4-9F20-4273-A421-49F2886F8D3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DE0679-70C5-4FD2-AED2-213DBFE1B55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8736953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43EC3-A17C-4CA8-BC0B-374FD3AF930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901A4D-BE04-4A59-B766-708AAE5E96C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7672715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4112" y="6528741"/>
            <a:ext cx="13817600" cy="2017889"/>
          </a:xfrm>
        </p:spPr>
        <p:txBody>
          <a:bodyPr anchor="t"/>
          <a:lstStyle>
            <a:lvl1pPr algn="l">
              <a:defRPr sz="66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84112" y="4306242"/>
            <a:ext cx="13817600" cy="2222499"/>
          </a:xfrm>
        </p:spPr>
        <p:txBody>
          <a:bodyPr anchor="b"/>
          <a:lstStyle>
            <a:lvl1pPr marL="0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1pPr>
            <a:lvl2pPr marL="7547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50940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226410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301880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77350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52820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28290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603760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0E3F3-489C-4C48-AB8E-60018F5CBA81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712136-04BD-40F3-9FEA-86828E8EE51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092178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12800" y="2370668"/>
            <a:ext cx="7179733" cy="6705130"/>
          </a:xfrm>
        </p:spPr>
        <p:txBody>
          <a:bodyPr/>
          <a:lstStyle>
            <a:lvl1pPr>
              <a:defRPr sz="4600"/>
            </a:lvl1pPr>
            <a:lvl2pPr>
              <a:defRPr sz="4000"/>
            </a:lvl2pPr>
            <a:lvl3pPr>
              <a:defRPr sz="33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63467" y="2370668"/>
            <a:ext cx="7179733" cy="6705130"/>
          </a:xfrm>
        </p:spPr>
        <p:txBody>
          <a:bodyPr/>
          <a:lstStyle>
            <a:lvl1pPr>
              <a:defRPr sz="4600"/>
            </a:lvl1pPr>
            <a:lvl2pPr>
              <a:defRPr sz="4000"/>
            </a:lvl2pPr>
            <a:lvl3pPr>
              <a:defRPr sz="33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951C5-DFEB-4193-A982-DBB8BA8CAB4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84ABEB-34A1-4A74-AA24-6FEB1186F9D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406244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2800" y="2274241"/>
            <a:ext cx="7182556" cy="947796"/>
          </a:xfrm>
        </p:spPr>
        <p:txBody>
          <a:bodyPr anchor="b"/>
          <a:lstStyle>
            <a:lvl1pPr marL="0" indent="0">
              <a:buNone/>
              <a:defRPr sz="4000" b="1"/>
            </a:lvl1pPr>
            <a:lvl2pPr marL="754700" indent="0">
              <a:buNone/>
              <a:defRPr sz="3300" b="1"/>
            </a:lvl2pPr>
            <a:lvl3pPr marL="1509400" indent="0">
              <a:buNone/>
              <a:defRPr sz="3000" b="1"/>
            </a:lvl3pPr>
            <a:lvl4pPr marL="2264100" indent="0">
              <a:buNone/>
              <a:defRPr sz="2600" b="1"/>
            </a:lvl4pPr>
            <a:lvl5pPr marL="3018800" indent="0">
              <a:buNone/>
              <a:defRPr sz="2600" b="1"/>
            </a:lvl5pPr>
            <a:lvl6pPr marL="3773500" indent="0">
              <a:buNone/>
              <a:defRPr sz="2600" b="1"/>
            </a:lvl6pPr>
            <a:lvl7pPr marL="4528200" indent="0">
              <a:buNone/>
              <a:defRPr sz="2600" b="1"/>
            </a:lvl7pPr>
            <a:lvl8pPr marL="5282900" indent="0">
              <a:buNone/>
              <a:defRPr sz="2600" b="1"/>
            </a:lvl8pPr>
            <a:lvl9pPr marL="6037600" indent="0">
              <a:buNone/>
              <a:defRPr sz="2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12800" y="3222037"/>
            <a:ext cx="7182556" cy="5853760"/>
          </a:xfrm>
        </p:spPr>
        <p:txBody>
          <a:bodyPr/>
          <a:lstStyle>
            <a:lvl1pPr>
              <a:defRPr sz="4000"/>
            </a:lvl1pPr>
            <a:lvl2pPr>
              <a:defRPr sz="3300"/>
            </a:lvl2pPr>
            <a:lvl3pPr>
              <a:defRPr sz="30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8257823" y="2274241"/>
            <a:ext cx="7185378" cy="947796"/>
          </a:xfrm>
        </p:spPr>
        <p:txBody>
          <a:bodyPr anchor="b"/>
          <a:lstStyle>
            <a:lvl1pPr marL="0" indent="0">
              <a:buNone/>
              <a:defRPr sz="4000" b="1"/>
            </a:lvl1pPr>
            <a:lvl2pPr marL="754700" indent="0">
              <a:buNone/>
              <a:defRPr sz="3300" b="1"/>
            </a:lvl2pPr>
            <a:lvl3pPr marL="1509400" indent="0">
              <a:buNone/>
              <a:defRPr sz="3000" b="1"/>
            </a:lvl3pPr>
            <a:lvl4pPr marL="2264100" indent="0">
              <a:buNone/>
              <a:defRPr sz="2600" b="1"/>
            </a:lvl4pPr>
            <a:lvl5pPr marL="3018800" indent="0">
              <a:buNone/>
              <a:defRPr sz="2600" b="1"/>
            </a:lvl5pPr>
            <a:lvl6pPr marL="3773500" indent="0">
              <a:buNone/>
              <a:defRPr sz="2600" b="1"/>
            </a:lvl6pPr>
            <a:lvl7pPr marL="4528200" indent="0">
              <a:buNone/>
              <a:defRPr sz="2600" b="1"/>
            </a:lvl7pPr>
            <a:lvl8pPr marL="5282900" indent="0">
              <a:buNone/>
              <a:defRPr sz="2600" b="1"/>
            </a:lvl8pPr>
            <a:lvl9pPr marL="6037600" indent="0">
              <a:buNone/>
              <a:defRPr sz="2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8257823" y="3222037"/>
            <a:ext cx="7185378" cy="5853760"/>
          </a:xfrm>
        </p:spPr>
        <p:txBody>
          <a:bodyPr/>
          <a:lstStyle>
            <a:lvl1pPr>
              <a:defRPr sz="4000"/>
            </a:lvl1pPr>
            <a:lvl2pPr>
              <a:defRPr sz="3300"/>
            </a:lvl2pPr>
            <a:lvl3pPr>
              <a:defRPr sz="30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AC52B7-CA40-4387-A033-F060FDFCFE3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26A3C8-F93F-4AC9-AFA4-5289C87ED19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16063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2282" y="1016001"/>
            <a:ext cx="6583540" cy="5355951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44178" y="1016001"/>
            <a:ext cx="6579305" cy="535595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994018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0CE1A-58A0-4B2F-A764-D2AAC639E6D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8AB23E-89A9-4709-AE87-D16D2901633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3204098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87332-1D56-49F1-96F5-CE5AA0872A9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B1F72C-591E-4EF9-9BB7-B30366D2BE4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5558159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1" y="404518"/>
            <a:ext cx="5348112" cy="1721556"/>
          </a:xfrm>
        </p:spPr>
        <p:txBody>
          <a:bodyPr anchor="b"/>
          <a:lstStyle>
            <a:lvl1pPr algn="l">
              <a:defRPr sz="33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355644" y="404519"/>
            <a:ext cx="9087556" cy="8671279"/>
          </a:xfrm>
        </p:spPr>
        <p:txBody>
          <a:bodyPr/>
          <a:lstStyle>
            <a:lvl1pPr>
              <a:defRPr sz="5300"/>
            </a:lvl1pPr>
            <a:lvl2pPr>
              <a:defRPr sz="4600"/>
            </a:lvl2pPr>
            <a:lvl3pPr>
              <a:defRPr sz="4000"/>
            </a:lvl3pPr>
            <a:lvl4pPr>
              <a:defRPr sz="3300"/>
            </a:lvl4pPr>
            <a:lvl5pPr>
              <a:defRPr sz="3300"/>
            </a:lvl5pPr>
            <a:lvl6pPr>
              <a:defRPr sz="3300"/>
            </a:lvl6pPr>
            <a:lvl7pPr>
              <a:defRPr sz="3300"/>
            </a:lvl7pPr>
            <a:lvl8pPr>
              <a:defRPr sz="3300"/>
            </a:lvl8pPr>
            <a:lvl9pPr>
              <a:defRPr sz="33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1" y="2126075"/>
            <a:ext cx="5348112" cy="6949723"/>
          </a:xfrm>
        </p:spPr>
        <p:txBody>
          <a:bodyPr/>
          <a:lstStyle>
            <a:lvl1pPr marL="0" indent="0">
              <a:buNone/>
              <a:defRPr sz="2300"/>
            </a:lvl1pPr>
            <a:lvl2pPr marL="754700" indent="0">
              <a:buNone/>
              <a:defRPr sz="2000"/>
            </a:lvl2pPr>
            <a:lvl3pPr marL="1509400" indent="0">
              <a:buNone/>
              <a:defRPr sz="1700"/>
            </a:lvl3pPr>
            <a:lvl4pPr marL="2264100" indent="0">
              <a:buNone/>
              <a:defRPr sz="1500"/>
            </a:lvl4pPr>
            <a:lvl5pPr marL="3018800" indent="0">
              <a:buNone/>
              <a:defRPr sz="1500"/>
            </a:lvl5pPr>
            <a:lvl6pPr marL="3773500" indent="0">
              <a:buNone/>
              <a:defRPr sz="1500"/>
            </a:lvl6pPr>
            <a:lvl7pPr marL="4528200" indent="0">
              <a:buNone/>
              <a:defRPr sz="1500"/>
            </a:lvl7pPr>
            <a:lvl8pPr marL="5282900" indent="0">
              <a:buNone/>
              <a:defRPr sz="1500"/>
            </a:lvl8pPr>
            <a:lvl9pPr marL="6037600" indent="0">
              <a:buNone/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FA590-2C08-4DFD-9506-2944C8123D7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11C9D9-106D-44B6-8962-B9F02494B99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8844052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86290" y="7112000"/>
            <a:ext cx="9753600" cy="839612"/>
          </a:xfrm>
        </p:spPr>
        <p:txBody>
          <a:bodyPr anchor="b"/>
          <a:lstStyle>
            <a:lvl1pPr algn="l">
              <a:defRPr sz="33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186290" y="907815"/>
            <a:ext cx="9753600" cy="6096000"/>
          </a:xfrm>
        </p:spPr>
        <p:txBody>
          <a:bodyPr rtlCol="0">
            <a:normAutofit/>
          </a:bodyPr>
          <a:lstStyle>
            <a:lvl1pPr marL="0" indent="0">
              <a:buNone/>
              <a:defRPr sz="5300"/>
            </a:lvl1pPr>
            <a:lvl2pPr marL="754700" indent="0">
              <a:buNone/>
              <a:defRPr sz="4600"/>
            </a:lvl2pPr>
            <a:lvl3pPr marL="1509400" indent="0">
              <a:buNone/>
              <a:defRPr sz="4000"/>
            </a:lvl3pPr>
            <a:lvl4pPr marL="2264100" indent="0">
              <a:buNone/>
              <a:defRPr sz="3300"/>
            </a:lvl4pPr>
            <a:lvl5pPr marL="3018800" indent="0">
              <a:buNone/>
              <a:defRPr sz="3300"/>
            </a:lvl5pPr>
            <a:lvl6pPr marL="3773500" indent="0">
              <a:buNone/>
              <a:defRPr sz="3300"/>
            </a:lvl6pPr>
            <a:lvl7pPr marL="4528200" indent="0">
              <a:buNone/>
              <a:defRPr sz="3300"/>
            </a:lvl7pPr>
            <a:lvl8pPr marL="5282900" indent="0">
              <a:buNone/>
              <a:defRPr sz="3300"/>
            </a:lvl8pPr>
            <a:lvl9pPr marL="6037600" indent="0">
              <a:buNone/>
              <a:defRPr sz="33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186290" y="7951612"/>
            <a:ext cx="9753600" cy="1192388"/>
          </a:xfrm>
        </p:spPr>
        <p:txBody>
          <a:bodyPr/>
          <a:lstStyle>
            <a:lvl1pPr marL="0" indent="0">
              <a:buNone/>
              <a:defRPr sz="2300"/>
            </a:lvl1pPr>
            <a:lvl2pPr marL="754700" indent="0">
              <a:buNone/>
              <a:defRPr sz="2000"/>
            </a:lvl2pPr>
            <a:lvl3pPr marL="1509400" indent="0">
              <a:buNone/>
              <a:defRPr sz="1700"/>
            </a:lvl3pPr>
            <a:lvl4pPr marL="2264100" indent="0">
              <a:buNone/>
              <a:defRPr sz="1500"/>
            </a:lvl4pPr>
            <a:lvl5pPr marL="3018800" indent="0">
              <a:buNone/>
              <a:defRPr sz="1500"/>
            </a:lvl5pPr>
            <a:lvl6pPr marL="3773500" indent="0">
              <a:buNone/>
              <a:defRPr sz="1500"/>
            </a:lvl6pPr>
            <a:lvl7pPr marL="4528200" indent="0">
              <a:buNone/>
              <a:defRPr sz="1500"/>
            </a:lvl7pPr>
            <a:lvl8pPr marL="5282900" indent="0">
              <a:buNone/>
              <a:defRPr sz="1500"/>
            </a:lvl8pPr>
            <a:lvl9pPr marL="6037600" indent="0">
              <a:buNone/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45919-2398-4052-B98D-A0924F3B84D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AFEA79-5B2A-4E25-BF2B-585657A7DB7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0945080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2EECFE-CEFA-4FD4-B323-E5158507333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B8A85B-8007-43F4-ABFF-77358895A32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6041923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0" y="406872"/>
            <a:ext cx="3657600" cy="8668926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406872"/>
            <a:ext cx="10701867" cy="8668926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FAA3F8-6EB9-45E9-9993-99259E6B01C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7A0663-2B17-4564-A3A2-27A41CC8848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8748355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9">
            <a:extLst>
              <a:ext uri="{FF2B5EF4-FFF2-40B4-BE49-F238E27FC236}">
                <a16:creationId xmlns:a16="http://schemas.microsoft.com/office/drawing/2014/main" id="{03A98293-C9D2-47FB-97EF-092FC37EF6DC}"/>
              </a:ext>
            </a:extLst>
          </p:cNvPr>
          <p:cNvSpPr/>
          <p:nvPr/>
        </p:nvSpPr>
        <p:spPr>
          <a:xfrm>
            <a:off x="0" y="6909741"/>
            <a:ext cx="162672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698"/>
          </a:p>
        </p:txBody>
      </p:sp>
      <p:grpSp>
        <p:nvGrpSpPr>
          <p:cNvPr id="5" name="Группа 15">
            <a:extLst>
              <a:ext uri="{FF2B5EF4-FFF2-40B4-BE49-F238E27FC236}">
                <a16:creationId xmlns:a16="http://schemas.microsoft.com/office/drawing/2014/main" id="{814FC222-1743-4597-BAB7-196F47433C7C}"/>
              </a:ext>
            </a:extLst>
          </p:cNvPr>
          <p:cNvGrpSpPr>
            <a:grpSpLocks/>
          </p:cNvGrpSpPr>
          <p:nvPr/>
        </p:nvGrpSpPr>
        <p:grpSpPr bwMode="auto">
          <a:xfrm>
            <a:off x="-8467" y="7337778"/>
            <a:ext cx="16264468" cy="2831630"/>
            <a:chOff x="-3765" y="4832896"/>
            <a:chExt cx="9147765" cy="2032192"/>
          </a:xfrm>
        </p:grpSpPr>
        <p:sp>
          <p:nvSpPr>
            <p:cNvPr id="6" name="Полилиния 6">
              <a:extLst>
                <a:ext uri="{FF2B5EF4-FFF2-40B4-BE49-F238E27FC236}">
                  <a16:creationId xmlns:a16="http://schemas.microsoft.com/office/drawing/2014/main" id="{A4B232AF-48C4-4AA8-97D1-26AD6491E4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6739" y="4832896"/>
              <a:ext cx="7457261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698">
                <a:latin typeface="+mn-lt"/>
              </a:endParaRPr>
            </a:p>
          </p:txBody>
        </p:sp>
        <p:sp>
          <p:nvSpPr>
            <p:cNvPr id="7" name="Полилиния 7">
              <a:extLst>
                <a:ext uri="{FF2B5EF4-FFF2-40B4-BE49-F238E27FC236}">
                  <a16:creationId xmlns:a16="http://schemas.microsoft.com/office/drawing/2014/main" id="{9B8732D2-08A9-4A7A-B5CB-8AC5B775FB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19" y="5135025"/>
              <a:ext cx="9108081" cy="838869"/>
            </a:xfrm>
            <a:custGeom>
              <a:avLst/>
              <a:gdLst>
                <a:gd name="T0" fmla="*/ 0 w 5760"/>
                <a:gd name="T1" fmla="*/ 0 h 528"/>
                <a:gd name="T2" fmla="*/ 2147483646 w 5760"/>
                <a:gd name="T3" fmla="*/ 0 h 528"/>
                <a:gd name="T4" fmla="*/ 2147483646 w 5760"/>
                <a:gd name="T5" fmla="*/ 2147483646 h 528"/>
                <a:gd name="T6" fmla="*/ 2147483646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ru-RU" sz="3698"/>
            </a:p>
          </p:txBody>
        </p:sp>
        <p:sp>
          <p:nvSpPr>
            <p:cNvPr id="8" name="Полилиния 10">
              <a:extLst>
                <a:ext uri="{FF2B5EF4-FFF2-40B4-BE49-F238E27FC236}">
                  <a16:creationId xmlns:a16="http://schemas.microsoft.com/office/drawing/2014/main" id="{F8B049AE-6A97-4874-9BCE-8C57C781E799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screen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698"/>
            </a:p>
          </p:txBody>
        </p:sp>
        <p:cxnSp>
          <p:nvCxnSpPr>
            <p:cNvPr id="10" name="Прямая соединительная линия 11">
              <a:extLst>
                <a:ext uri="{FF2B5EF4-FFF2-40B4-BE49-F238E27FC236}">
                  <a16:creationId xmlns:a16="http://schemas.microsoft.com/office/drawing/2014/main" id="{2C4909B3-3C90-462F-B878-436E4D7D2E95}"/>
                </a:ext>
              </a:extLst>
            </p:cNvPr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1219200" y="2596447"/>
            <a:ext cx="13817600" cy="2710757"/>
          </a:xfrm>
        </p:spPr>
        <p:txBody>
          <a:bodyPr anchor="b"/>
          <a:lstStyle>
            <a:lvl1pPr algn="r">
              <a:defRPr sz="7111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1219200" y="5350529"/>
            <a:ext cx="13817600" cy="1777339"/>
          </a:xfrm>
        </p:spPr>
        <p:txBody>
          <a:bodyPr lIns="45720" rIns="45720"/>
          <a:lstStyle>
            <a:lvl1pPr marL="0" marR="94828" indent="0" algn="r">
              <a:buNone/>
              <a:defRPr>
                <a:solidFill>
                  <a:schemeClr val="tx2"/>
                </a:solidFill>
              </a:defRPr>
            </a:lvl1pPr>
            <a:lvl2pPr marL="677342" indent="0" algn="ctr">
              <a:buNone/>
            </a:lvl2pPr>
            <a:lvl3pPr marL="1354684" indent="0" algn="ctr">
              <a:buNone/>
            </a:lvl3pPr>
            <a:lvl4pPr marL="2032025" indent="0" algn="ctr">
              <a:buNone/>
            </a:lvl4pPr>
            <a:lvl5pPr marL="2709367" indent="0" algn="ctr">
              <a:buNone/>
            </a:lvl5pPr>
            <a:lvl6pPr marL="3386709" indent="0" algn="ctr">
              <a:buNone/>
            </a:lvl6pPr>
            <a:lvl7pPr marL="4064051" indent="0" algn="ctr">
              <a:buNone/>
            </a:lvl7pPr>
            <a:lvl8pPr marL="4741393" indent="0" algn="ctr">
              <a:buNone/>
            </a:lvl8pPr>
            <a:lvl9pPr marL="5418734" indent="0" algn="ctr">
              <a:buNone/>
            </a:lvl9pPr>
            <a:extLst/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11" name="Дата 29">
            <a:extLst>
              <a:ext uri="{FF2B5EF4-FFF2-40B4-BE49-F238E27FC236}">
                <a16:creationId xmlns:a16="http://schemas.microsoft.com/office/drawing/2014/main" id="{8500319B-DD97-4512-BB21-D26A40838D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B6F011D3-E242-4B0D-BAB6-7DBBC63A1208}" type="datetime1">
              <a:rPr lang="ru-RU"/>
              <a:pPr>
                <a:defRPr/>
              </a:pPr>
              <a:t>24.05.2022</a:t>
            </a:fld>
            <a:endParaRPr lang="ru-RU"/>
          </a:p>
        </p:txBody>
      </p:sp>
      <p:sp>
        <p:nvSpPr>
          <p:cNvPr id="12" name="Нижний колонтитул 18">
            <a:extLst>
              <a:ext uri="{FF2B5EF4-FFF2-40B4-BE49-F238E27FC236}">
                <a16:creationId xmlns:a16="http://schemas.microsoft.com/office/drawing/2014/main" id="{40EAE95A-17EA-466B-9B0E-983D8EB4F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>
            <a:extLst>
              <a:ext uri="{FF2B5EF4-FFF2-40B4-BE49-F238E27FC236}">
                <a16:creationId xmlns:a16="http://schemas.microsoft.com/office/drawing/2014/main" id="{0D5D4E87-153B-4006-8E18-AF5757470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D01B8BF-AD1B-4C8F-B19B-D80D69E640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8888900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Дата 9">
            <a:extLst>
              <a:ext uri="{FF2B5EF4-FFF2-40B4-BE49-F238E27FC236}">
                <a16:creationId xmlns:a16="http://schemas.microsoft.com/office/drawing/2014/main" id="{EC7D4E6F-00EE-4198-901A-5C01D2A81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1F85F-2711-4730-80FD-FC69526B07E4}" type="datetime1">
              <a:rPr lang="ru-RU"/>
              <a:pPr>
                <a:defRPr/>
              </a:pPr>
              <a:t>24.05.2022</a:t>
            </a:fld>
            <a:endParaRPr lang="ru-RU"/>
          </a:p>
        </p:txBody>
      </p:sp>
      <p:sp>
        <p:nvSpPr>
          <p:cNvPr id="5" name="Нижний колонтитул 21">
            <a:extLst>
              <a:ext uri="{FF2B5EF4-FFF2-40B4-BE49-F238E27FC236}">
                <a16:creationId xmlns:a16="http://schemas.microsoft.com/office/drawing/2014/main" id="{6ADA7FCA-C9FD-4982-87E0-1A04E45D2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>
            <a:extLst>
              <a:ext uri="{FF2B5EF4-FFF2-40B4-BE49-F238E27FC236}">
                <a16:creationId xmlns:a16="http://schemas.microsoft.com/office/drawing/2014/main" id="{9F45441C-74ED-4C06-A1BE-AADD0727A3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4542C-7B56-4C3C-B84D-4B308D120A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7445561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6">
            <a:extLst>
              <a:ext uri="{FF2B5EF4-FFF2-40B4-BE49-F238E27FC236}">
                <a16:creationId xmlns:a16="http://schemas.microsoft.com/office/drawing/2014/main" id="{B4BF42BE-8D0F-49D4-A839-7A3498FDA740}"/>
              </a:ext>
            </a:extLst>
          </p:cNvPr>
          <p:cNvSpPr/>
          <p:nvPr/>
        </p:nvSpPr>
        <p:spPr>
          <a:xfrm>
            <a:off x="6465712" y="4452056"/>
            <a:ext cx="327378" cy="338667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698"/>
          </a:p>
        </p:txBody>
      </p:sp>
      <p:sp>
        <p:nvSpPr>
          <p:cNvPr id="5" name="Нашивка 7">
            <a:extLst>
              <a:ext uri="{FF2B5EF4-FFF2-40B4-BE49-F238E27FC236}">
                <a16:creationId xmlns:a16="http://schemas.microsoft.com/office/drawing/2014/main" id="{77DC4CAD-8F5B-43AB-AE42-176EF2EE75A2}"/>
              </a:ext>
            </a:extLst>
          </p:cNvPr>
          <p:cNvSpPr/>
          <p:nvPr/>
        </p:nvSpPr>
        <p:spPr>
          <a:xfrm>
            <a:off x="6132690" y="4452056"/>
            <a:ext cx="327378" cy="338667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698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4224" y="1569944"/>
            <a:ext cx="13817600" cy="2709333"/>
          </a:xfrm>
        </p:spPr>
        <p:txBody>
          <a:bodyPr anchor="b"/>
          <a:lstStyle>
            <a:lvl1pPr algn="r">
              <a:buNone/>
              <a:defRPr sz="7111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973712" y="4343277"/>
            <a:ext cx="8128000" cy="2155390"/>
          </a:xfrm>
        </p:spPr>
        <p:txBody>
          <a:bodyPr/>
          <a:lstStyle>
            <a:lvl1pPr marL="0" indent="0" algn="l">
              <a:buNone/>
              <a:defRPr sz="3407">
                <a:solidFill>
                  <a:schemeClr val="tx1"/>
                </a:solidFill>
              </a:defRPr>
            </a:lvl1pPr>
            <a:lvl2pPr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237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2074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2074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Дата 3">
            <a:extLst>
              <a:ext uri="{FF2B5EF4-FFF2-40B4-BE49-F238E27FC236}">
                <a16:creationId xmlns:a16="http://schemas.microsoft.com/office/drawing/2014/main" id="{9BE09159-B98E-4B5E-A656-C71D40533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6C4D981-574B-4EC3-AA61-0F99CB1C688B}" type="datetime1">
              <a:rPr lang="ru-RU"/>
              <a:pPr>
                <a:defRPr/>
              </a:pPr>
              <a:t>24.05.2022</a:t>
            </a:fld>
            <a:endParaRPr lang="ru-RU"/>
          </a:p>
        </p:txBody>
      </p:sp>
      <p:sp>
        <p:nvSpPr>
          <p:cNvPr id="7" name="Нижний колонтитул 4">
            <a:extLst>
              <a:ext uri="{FF2B5EF4-FFF2-40B4-BE49-F238E27FC236}">
                <a16:creationId xmlns:a16="http://schemas.microsoft.com/office/drawing/2014/main" id="{46B06A34-E295-41F9-B85C-4616DE14C5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>
            <a:extLst>
              <a:ext uri="{FF2B5EF4-FFF2-40B4-BE49-F238E27FC236}">
                <a16:creationId xmlns:a16="http://schemas.microsoft.com/office/drawing/2014/main" id="{BF3F7302-AD3E-488D-AF92-6DBEAA66E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C56A10-083B-4365-A3B8-BE5129CB22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427119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12800" y="2194561"/>
            <a:ext cx="7179733" cy="6705130"/>
          </a:xfrm>
        </p:spPr>
        <p:txBody>
          <a:bodyPr/>
          <a:lstStyle>
            <a:lvl1pPr>
              <a:defRPr sz="4148"/>
            </a:lvl1pPr>
            <a:lvl2pPr>
              <a:defRPr sz="3556"/>
            </a:lvl2pPr>
            <a:lvl3pPr>
              <a:defRPr sz="2963"/>
            </a:lvl3pPr>
            <a:lvl4pPr>
              <a:defRPr sz="2667"/>
            </a:lvl4pPr>
            <a:lvl5pPr>
              <a:defRPr sz="2667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63467" y="2194561"/>
            <a:ext cx="7179733" cy="6705130"/>
          </a:xfrm>
        </p:spPr>
        <p:txBody>
          <a:bodyPr/>
          <a:lstStyle>
            <a:lvl1pPr>
              <a:defRPr sz="4148"/>
            </a:lvl1pPr>
            <a:lvl2pPr>
              <a:defRPr sz="3556"/>
            </a:lvl2pPr>
            <a:lvl3pPr>
              <a:defRPr sz="2963"/>
            </a:lvl3pPr>
            <a:lvl4pPr>
              <a:defRPr sz="2667"/>
            </a:lvl4pPr>
            <a:lvl5pPr>
              <a:defRPr sz="2667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F43F7DF-C5A2-486D-B32C-6B68E2380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619C606-E704-4EC6-9F24-3C567C695AB4}" type="datetime1">
              <a:rPr lang="ru-RU"/>
              <a:pPr>
                <a:defRPr/>
              </a:pPr>
              <a:t>24.05.2022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B02A219-BDF7-4CE7-A538-127FA2703B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F63AE6B-475F-475E-AD0D-A8EF351FB8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A18BA-E6B4-430B-B26E-719665C74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132488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6107" y="1016000"/>
            <a:ext cx="6199716" cy="853721"/>
          </a:xfrm>
        </p:spPr>
        <p:txBody>
          <a:bodyPr anchor="b">
            <a:noAutofit/>
          </a:bodyPr>
          <a:lstStyle>
            <a:lvl1pPr marL="0" indent="0">
              <a:buNone/>
              <a:defRPr sz="3733" b="0">
                <a:solidFill>
                  <a:schemeClr val="tx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2282" y="1882265"/>
            <a:ext cx="6583540" cy="4489686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105421" y="1016000"/>
            <a:ext cx="6220179" cy="853721"/>
          </a:xfrm>
        </p:spPr>
        <p:txBody>
          <a:bodyPr anchor="b">
            <a:noAutofit/>
          </a:bodyPr>
          <a:lstStyle>
            <a:lvl1pPr marL="0" indent="0">
              <a:buNone/>
              <a:defRPr sz="3733" b="0">
                <a:solidFill>
                  <a:schemeClr val="tx1"/>
                </a:solidFill>
              </a:defRPr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742060" y="1869721"/>
            <a:ext cx="6572251" cy="4489686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135505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404519"/>
            <a:ext cx="14630400" cy="1693333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2800" y="8015111"/>
            <a:ext cx="7182556" cy="1128889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3556" b="0">
                <a:solidFill>
                  <a:schemeClr val="bg1"/>
                </a:solidFill>
              </a:defRPr>
            </a:lvl1pPr>
            <a:lvl2pPr>
              <a:buNone/>
              <a:defRPr sz="2963" b="1"/>
            </a:lvl2pPr>
            <a:lvl3pPr>
              <a:buNone/>
              <a:defRPr sz="2667" b="1"/>
            </a:lvl3pPr>
            <a:lvl4pPr>
              <a:buNone/>
              <a:defRPr sz="2370" b="1"/>
            </a:lvl4pPr>
            <a:lvl5pPr>
              <a:buNone/>
              <a:defRPr sz="2370" b="1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8257825" y="8015111"/>
            <a:ext cx="7185378" cy="1128889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3556" b="0">
                <a:solidFill>
                  <a:schemeClr val="bg1"/>
                </a:solidFill>
              </a:defRPr>
            </a:lvl1pPr>
            <a:lvl2pPr>
              <a:buNone/>
              <a:defRPr sz="2963" b="1"/>
            </a:lvl2pPr>
            <a:lvl3pPr>
              <a:buNone/>
              <a:defRPr sz="2667" b="1"/>
            </a:lvl3pPr>
            <a:lvl4pPr>
              <a:buNone/>
              <a:defRPr sz="2370" b="1"/>
            </a:lvl4pPr>
            <a:lvl5pPr>
              <a:buNone/>
              <a:defRPr sz="2370" b="1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812800" y="2139696"/>
            <a:ext cx="7182556" cy="5839649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3556"/>
            </a:lvl1pPr>
            <a:lvl2pPr>
              <a:defRPr sz="2963"/>
            </a:lvl2pPr>
            <a:lvl3pPr>
              <a:defRPr sz="2667"/>
            </a:lvl3pPr>
            <a:lvl4pPr>
              <a:defRPr sz="2370"/>
            </a:lvl4pPr>
            <a:lvl5pPr>
              <a:defRPr sz="237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8257823" y="2139696"/>
            <a:ext cx="7185378" cy="5839649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3556"/>
            </a:lvl1pPr>
            <a:lvl2pPr>
              <a:defRPr sz="2963"/>
            </a:lvl2pPr>
            <a:lvl3pPr>
              <a:defRPr sz="2667"/>
            </a:lvl3pPr>
            <a:lvl4pPr>
              <a:defRPr sz="2370"/>
            </a:lvl4pPr>
            <a:lvl5pPr>
              <a:defRPr sz="2370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E1D4D0A-1FE9-4CF7-9D4F-8613927FE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D0225F9-7801-4EA7-A30D-CA51A2A1A16A}" type="datetime1">
              <a:rPr lang="ru-RU"/>
              <a:pPr>
                <a:defRPr/>
              </a:pPr>
              <a:t>24.05.2022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EA359C7-B7DE-49CA-93B8-973A47A39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B65A5E7-7A1A-43DA-9229-BED26E0FC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4D7D8-1ADA-4B26-95F4-0B0500CFD7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480099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9B601A4-A4AC-48EA-9340-F77DB0BEB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7B9CEB8-F85C-4A4C-8B51-D47720A76F2E}" type="datetime1">
              <a:rPr lang="ru-RU"/>
              <a:pPr>
                <a:defRPr/>
              </a:pPr>
              <a:t>24.05.2022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7992D17-6185-4482-B47A-91D4C1D14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42C96BE-6E4F-4A68-92CD-079F4EED0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7AA2A-48B6-4B83-BEAC-307D9EC766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024320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>
            <a:extLst>
              <a:ext uri="{FF2B5EF4-FFF2-40B4-BE49-F238E27FC236}">
                <a16:creationId xmlns:a16="http://schemas.microsoft.com/office/drawing/2014/main" id="{71F50152-4D5F-44DD-BF2F-27805373C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EAE559-B593-4EC0-80A9-9DE5974B55BE}" type="datetime1">
              <a:rPr lang="ru-RU"/>
              <a:pPr>
                <a:defRPr/>
              </a:pPr>
              <a:t>24.05.2022</a:t>
            </a:fld>
            <a:endParaRPr lang="ru-RU"/>
          </a:p>
        </p:txBody>
      </p:sp>
      <p:sp>
        <p:nvSpPr>
          <p:cNvPr id="3" name="Нижний колонтитул 21">
            <a:extLst>
              <a:ext uri="{FF2B5EF4-FFF2-40B4-BE49-F238E27FC236}">
                <a16:creationId xmlns:a16="http://schemas.microsoft.com/office/drawing/2014/main" id="{D17D336F-279A-49BD-98EE-6A0EA45814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>
            <a:extLst>
              <a:ext uri="{FF2B5EF4-FFF2-40B4-BE49-F238E27FC236}">
                <a16:creationId xmlns:a16="http://schemas.microsoft.com/office/drawing/2014/main" id="{0716CA67-9136-4C59-98AF-FE340488B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71B2B6-F6BD-4C00-9E38-B8F1C6DF1F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3415202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5600" y="7224889"/>
            <a:ext cx="13300935" cy="677333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3704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857067" y="7933484"/>
            <a:ext cx="7065941" cy="1354667"/>
          </a:xfrm>
        </p:spPr>
        <p:txBody>
          <a:bodyPr/>
          <a:lstStyle>
            <a:lvl1pPr marL="0" indent="0" algn="r">
              <a:buNone/>
              <a:defRPr sz="2370"/>
            </a:lvl1pPr>
            <a:lvl2pPr>
              <a:buNone/>
              <a:defRPr sz="1778"/>
            </a:lvl2pPr>
            <a:lvl3pPr>
              <a:buNone/>
              <a:defRPr sz="1482"/>
            </a:lvl3pPr>
            <a:lvl4pPr>
              <a:buNone/>
              <a:defRPr sz="1333"/>
            </a:lvl4pPr>
            <a:lvl5pPr>
              <a:buNone/>
              <a:defRPr sz="1333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625600" y="406400"/>
            <a:ext cx="13297408" cy="6773333"/>
          </a:xfrm>
        </p:spPr>
        <p:txBody>
          <a:bodyPr/>
          <a:lstStyle>
            <a:lvl1pPr>
              <a:defRPr sz="4741"/>
            </a:lvl1pPr>
            <a:lvl2pPr>
              <a:defRPr sz="4148"/>
            </a:lvl2pPr>
            <a:lvl3pPr>
              <a:defRPr sz="3556"/>
            </a:lvl3pPr>
            <a:lvl4pPr>
              <a:defRPr sz="2963"/>
            </a:lvl4pPr>
            <a:lvl5pPr>
              <a:defRPr sz="2963"/>
            </a:lvl5pPr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0069E17-8921-419A-947A-BBBFBC20D6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3533D18-2440-4593-AD7B-3B2B46E84711}" type="datetime1">
              <a:rPr lang="ru-RU"/>
              <a:pPr>
                <a:defRPr/>
              </a:pPr>
              <a:t>24.05.2022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CD67EE6-A113-4886-B68E-0CB54F59D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CABDB66-C42F-4F7A-A063-E6BE2D0CA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797D-06F7-46F9-AE95-17EA24D6C7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546693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7">
            <a:extLst>
              <a:ext uri="{FF2B5EF4-FFF2-40B4-BE49-F238E27FC236}">
                <a16:creationId xmlns:a16="http://schemas.microsoft.com/office/drawing/2014/main" id="{3F386ADF-92AC-4567-9FDC-510AE708FFB0}"/>
              </a:ext>
            </a:extLst>
          </p:cNvPr>
          <p:cNvSpPr>
            <a:spLocks/>
          </p:cNvSpPr>
          <p:nvPr/>
        </p:nvSpPr>
        <p:spPr bwMode="auto">
          <a:xfrm>
            <a:off x="889001" y="8807686"/>
            <a:ext cx="8782756" cy="1364074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698">
              <a:latin typeface="+mn-lt"/>
            </a:endParaRPr>
          </a:p>
        </p:txBody>
      </p:sp>
      <p:sp>
        <p:nvSpPr>
          <p:cNvPr id="6" name="Полилиния 8">
            <a:extLst>
              <a:ext uri="{FF2B5EF4-FFF2-40B4-BE49-F238E27FC236}">
                <a16:creationId xmlns:a16="http://schemas.microsoft.com/office/drawing/2014/main" id="{F86C0FC3-042C-4E37-ABD3-5CFB8EF4563E}"/>
              </a:ext>
            </a:extLst>
          </p:cNvPr>
          <p:cNvSpPr>
            <a:spLocks/>
          </p:cNvSpPr>
          <p:nvPr/>
        </p:nvSpPr>
        <p:spPr bwMode="auto">
          <a:xfrm>
            <a:off x="866423" y="8798278"/>
            <a:ext cx="6558844" cy="1382889"/>
          </a:xfrm>
          <a:custGeom>
            <a:avLst/>
            <a:gdLst>
              <a:gd name="T0" fmla="*/ 0 w 5591"/>
              <a:gd name="T1" fmla="*/ 0 h 588"/>
              <a:gd name="T2" fmla="*/ 2147483646 w 5591"/>
              <a:gd name="T3" fmla="*/ 0 h 588"/>
              <a:gd name="T4" fmla="*/ 2147483646 w 5591"/>
              <a:gd name="T5" fmla="*/ 2147483646 h 588"/>
              <a:gd name="T6" fmla="*/ 2147483646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ru-RU" sz="3698"/>
          </a:p>
        </p:txBody>
      </p:sp>
      <p:sp>
        <p:nvSpPr>
          <p:cNvPr id="7" name="Прямоугольный треугольник 9">
            <a:extLst>
              <a:ext uri="{FF2B5EF4-FFF2-40B4-BE49-F238E27FC236}">
                <a16:creationId xmlns:a16="http://schemas.microsoft.com/office/drawing/2014/main" id="{BCBB782E-F46D-4D49-AAEB-1EC694FA750A}"/>
              </a:ext>
            </a:extLst>
          </p:cNvPr>
          <p:cNvSpPr>
            <a:spLocks/>
          </p:cNvSpPr>
          <p:nvPr/>
        </p:nvSpPr>
        <p:spPr bwMode="auto">
          <a:xfrm>
            <a:off x="-10741" y="8579634"/>
            <a:ext cx="6048558" cy="1601286"/>
          </a:xfrm>
          <a:prstGeom prst="rtTriangle">
            <a:avLst/>
          </a:prstGeom>
          <a:blipFill>
            <a:blip r:embed="rId3" cstate="screen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698"/>
          </a:p>
        </p:txBody>
      </p:sp>
      <p:cxnSp>
        <p:nvCxnSpPr>
          <p:cNvPr id="8" name="Прямая соединительная линия 10">
            <a:extLst>
              <a:ext uri="{FF2B5EF4-FFF2-40B4-BE49-F238E27FC236}">
                <a16:creationId xmlns:a16="http://schemas.microsoft.com/office/drawing/2014/main" id="{DD5ADECF-7001-425C-A523-37E5A5B3F6BF}"/>
              </a:ext>
            </a:extLst>
          </p:cNvPr>
          <p:cNvCxnSpPr/>
          <p:nvPr/>
        </p:nvCxnSpPr>
        <p:spPr>
          <a:xfrm>
            <a:off x="-16420" y="8574428"/>
            <a:ext cx="6054238" cy="160649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11">
            <a:extLst>
              <a:ext uri="{FF2B5EF4-FFF2-40B4-BE49-F238E27FC236}">
                <a16:creationId xmlns:a16="http://schemas.microsoft.com/office/drawing/2014/main" id="{8D14F520-6D44-4CBA-80AA-76C1C527C812}"/>
              </a:ext>
            </a:extLst>
          </p:cNvPr>
          <p:cNvSpPr/>
          <p:nvPr/>
        </p:nvSpPr>
        <p:spPr>
          <a:xfrm>
            <a:off x="15406513" y="7389518"/>
            <a:ext cx="321733" cy="338667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698"/>
          </a:p>
        </p:txBody>
      </p:sp>
      <p:sp>
        <p:nvSpPr>
          <p:cNvPr id="10" name="Нашивка 12">
            <a:extLst>
              <a:ext uri="{FF2B5EF4-FFF2-40B4-BE49-F238E27FC236}">
                <a16:creationId xmlns:a16="http://schemas.microsoft.com/office/drawing/2014/main" id="{4AD5F75A-B201-4713-949F-8B4EA07AF329}"/>
              </a:ext>
            </a:extLst>
          </p:cNvPr>
          <p:cNvSpPr/>
          <p:nvPr/>
        </p:nvSpPr>
        <p:spPr>
          <a:xfrm>
            <a:off x="15070668" y="7389518"/>
            <a:ext cx="324556" cy="338667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698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8857" y="8064299"/>
            <a:ext cx="12733867" cy="960344"/>
          </a:xfrm>
          <a:noFill/>
        </p:spPr>
        <p:txBody>
          <a:bodyPr tIns="0"/>
          <a:lstStyle>
            <a:lvl1pPr marL="0" marR="27094" indent="0" algn="r">
              <a:buNone/>
              <a:defRPr sz="2074"/>
            </a:lvl1pPr>
            <a:lvl2pPr>
              <a:defRPr sz="1778"/>
            </a:lvl2pPr>
            <a:lvl3pPr>
              <a:defRPr sz="1482"/>
            </a:lvl3pPr>
            <a:lvl4pPr>
              <a:defRPr sz="1333"/>
            </a:lvl4pPr>
            <a:lvl5pPr>
              <a:defRPr sz="1333"/>
            </a:lvl5pPr>
            <a:extLst/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6400" y="281434"/>
            <a:ext cx="15443200" cy="650240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4741"/>
            </a:lvl1pPr>
            <a:extLst/>
          </a:lstStyle>
          <a:p>
            <a:pPr lvl="0"/>
            <a:r>
              <a:rPr lang="ru-RU" noProof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400" y="7207588"/>
            <a:ext cx="14356324" cy="833588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4445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1" name="Дата 4">
            <a:extLst>
              <a:ext uri="{FF2B5EF4-FFF2-40B4-BE49-F238E27FC236}">
                <a16:creationId xmlns:a16="http://schemas.microsoft.com/office/drawing/2014/main" id="{5512AF60-1289-4DA1-A3E9-A570C083F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B2AE36E5-ACC3-4DB9-A1E1-A89654B184AB}" type="datetime1">
              <a:rPr lang="ru-RU"/>
              <a:pPr>
                <a:defRPr/>
              </a:pPr>
              <a:t>24.05.2022</a:t>
            </a:fld>
            <a:endParaRPr lang="ru-RU"/>
          </a:p>
        </p:txBody>
      </p:sp>
      <p:sp>
        <p:nvSpPr>
          <p:cNvPr id="12" name="Нижний колонтитул 5">
            <a:extLst>
              <a:ext uri="{FF2B5EF4-FFF2-40B4-BE49-F238E27FC236}">
                <a16:creationId xmlns:a16="http://schemas.microsoft.com/office/drawing/2014/main" id="{EBB5BC70-519E-4855-BE16-9422F2FA2C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>
            <a:extLst>
              <a:ext uri="{FF2B5EF4-FFF2-40B4-BE49-F238E27FC236}">
                <a16:creationId xmlns:a16="http://schemas.microsoft.com/office/drawing/2014/main" id="{E19151D7-7F00-414D-8B50-816A3F0CC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FF008-FD6E-444A-8BB9-57392FB61E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41243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2194562"/>
            <a:ext cx="14630400" cy="649788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9">
            <a:extLst>
              <a:ext uri="{FF2B5EF4-FFF2-40B4-BE49-F238E27FC236}">
                <a16:creationId xmlns:a16="http://schemas.microsoft.com/office/drawing/2014/main" id="{18436DDF-6AE8-4AB2-9E60-29ACA23876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967CD-ABD5-44FA-9705-1A2C90F467DD}" type="datetime1">
              <a:rPr lang="ru-RU"/>
              <a:pPr>
                <a:defRPr/>
              </a:pPr>
              <a:t>24.05.2022</a:t>
            </a:fld>
            <a:endParaRPr lang="ru-RU"/>
          </a:p>
        </p:txBody>
      </p:sp>
      <p:sp>
        <p:nvSpPr>
          <p:cNvPr id="5" name="Нижний колонтитул 21">
            <a:extLst>
              <a:ext uri="{FF2B5EF4-FFF2-40B4-BE49-F238E27FC236}">
                <a16:creationId xmlns:a16="http://schemas.microsoft.com/office/drawing/2014/main" id="{4D187DAF-4330-4CE1-A0A9-4E6B6D7E8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>
            <a:extLst>
              <a:ext uri="{FF2B5EF4-FFF2-40B4-BE49-F238E27FC236}">
                <a16:creationId xmlns:a16="http://schemas.microsoft.com/office/drawing/2014/main" id="{403B0215-865C-4512-B521-45A97796D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70C98-B9C9-4601-AA74-78345DA8B2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0321395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2167134" y="406875"/>
            <a:ext cx="3159947" cy="828557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406876"/>
            <a:ext cx="11243733" cy="828557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9">
            <a:extLst>
              <a:ext uri="{FF2B5EF4-FFF2-40B4-BE49-F238E27FC236}">
                <a16:creationId xmlns:a16="http://schemas.microsoft.com/office/drawing/2014/main" id="{7E97959A-AAA4-4D23-80F0-77FCFFCEE6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CB202-C1C5-4003-A45A-B7BC54B4CC1F}" type="datetime1">
              <a:rPr lang="ru-RU"/>
              <a:pPr>
                <a:defRPr/>
              </a:pPr>
              <a:t>24.05.2022</a:t>
            </a:fld>
            <a:endParaRPr lang="ru-RU"/>
          </a:p>
        </p:txBody>
      </p:sp>
      <p:sp>
        <p:nvSpPr>
          <p:cNvPr id="5" name="Нижний колонтитул 21">
            <a:extLst>
              <a:ext uri="{FF2B5EF4-FFF2-40B4-BE49-F238E27FC236}">
                <a16:creationId xmlns:a16="http://schemas.microsoft.com/office/drawing/2014/main" id="{0785B2F7-4D28-4C4D-A634-CB07AFB39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>
            <a:extLst>
              <a:ext uri="{FF2B5EF4-FFF2-40B4-BE49-F238E27FC236}">
                <a16:creationId xmlns:a16="http://schemas.microsoft.com/office/drawing/2014/main" id="{99C30AC6-216F-45F4-8D00-CBD0D9702C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3F8929-3985-4095-85F2-EF611628F0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0387992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1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406871"/>
            <a:ext cx="14630400" cy="169333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12800" y="2194278"/>
            <a:ext cx="7179733" cy="6705129"/>
          </a:xfrm>
        </p:spPr>
        <p:txBody>
          <a:bodyPr/>
          <a:lstStyle>
            <a:lvl1pPr>
              <a:defRPr sz="4148"/>
            </a:lvl1pPr>
            <a:lvl2pPr>
              <a:defRPr sz="3556"/>
            </a:lvl2pPr>
            <a:lvl3pPr>
              <a:defRPr sz="2963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63467" y="2194278"/>
            <a:ext cx="7179733" cy="6705129"/>
          </a:xfrm>
        </p:spPr>
        <p:txBody>
          <a:bodyPr/>
          <a:lstStyle>
            <a:lvl1pPr>
              <a:defRPr sz="4148"/>
            </a:lvl1pPr>
            <a:lvl2pPr>
              <a:defRPr sz="3556"/>
            </a:lvl2pPr>
            <a:lvl3pPr>
              <a:defRPr sz="2963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9">
            <a:extLst>
              <a:ext uri="{FF2B5EF4-FFF2-40B4-BE49-F238E27FC236}">
                <a16:creationId xmlns:a16="http://schemas.microsoft.com/office/drawing/2014/main" id="{F9EFAA8A-08CE-4B59-95FB-202265A092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F2A08-F2DE-45B5-9AA6-FF26C3EA7B8B}" type="datetime1">
              <a:rPr lang="ru-RU"/>
              <a:pPr>
                <a:defRPr/>
              </a:pPr>
              <a:t>24.05.2022</a:t>
            </a:fld>
            <a:endParaRPr lang="ru-RU"/>
          </a:p>
        </p:txBody>
      </p:sp>
      <p:sp>
        <p:nvSpPr>
          <p:cNvPr id="6" name="Нижний колонтитул 21">
            <a:extLst>
              <a:ext uri="{FF2B5EF4-FFF2-40B4-BE49-F238E27FC236}">
                <a16:creationId xmlns:a16="http://schemas.microsoft.com/office/drawing/2014/main" id="{A0166247-E426-40CB-90C9-355D6550E8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>
            <a:extLst>
              <a:ext uri="{FF2B5EF4-FFF2-40B4-BE49-F238E27FC236}">
                <a16:creationId xmlns:a16="http://schemas.microsoft.com/office/drawing/2014/main" id="{89EE57B6-FFC7-4E52-A3DE-B6E1BD44C0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B99E0E-D497-49F5-92C0-881F19D77D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1354830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406871"/>
            <a:ext cx="14630400" cy="169333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12800" y="2194278"/>
            <a:ext cx="7179733" cy="670512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8263467" y="2194279"/>
            <a:ext cx="7179733" cy="32384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8263467" y="5658556"/>
            <a:ext cx="7179733" cy="324085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9">
            <a:extLst>
              <a:ext uri="{FF2B5EF4-FFF2-40B4-BE49-F238E27FC236}">
                <a16:creationId xmlns:a16="http://schemas.microsoft.com/office/drawing/2014/main" id="{1FABD765-13D8-48B8-A763-79FD08B473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035AB-82F5-4BCD-BDC4-5DE2602FD0A9}" type="datetime1">
              <a:rPr lang="ru-RU"/>
              <a:pPr>
                <a:defRPr/>
              </a:pPr>
              <a:t>24.05.2022</a:t>
            </a:fld>
            <a:endParaRPr lang="ru-RU"/>
          </a:p>
        </p:txBody>
      </p:sp>
      <p:sp>
        <p:nvSpPr>
          <p:cNvPr id="7" name="Нижний колонтитул 21">
            <a:extLst>
              <a:ext uri="{FF2B5EF4-FFF2-40B4-BE49-F238E27FC236}">
                <a16:creationId xmlns:a16="http://schemas.microsoft.com/office/drawing/2014/main" id="{7940506C-92E7-4D9E-A006-70B9CCF6C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17">
            <a:extLst>
              <a:ext uri="{FF2B5EF4-FFF2-40B4-BE49-F238E27FC236}">
                <a16:creationId xmlns:a16="http://schemas.microsoft.com/office/drawing/2014/main" id="{859318EC-12ED-4164-93C1-F3F77DE39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635F8C-8793-4C53-80D3-74305F72B2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0171843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812800" y="406871"/>
            <a:ext cx="14630400" cy="849253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Дата 9">
            <a:extLst>
              <a:ext uri="{FF2B5EF4-FFF2-40B4-BE49-F238E27FC236}">
                <a16:creationId xmlns:a16="http://schemas.microsoft.com/office/drawing/2014/main" id="{B06C7584-AC74-44DC-A308-62464349B5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4E368C-BF4C-4110-A6A8-D7AADFFCD9C2}" type="datetime1">
              <a:rPr lang="ru-RU"/>
              <a:pPr>
                <a:defRPr/>
              </a:pPr>
              <a:t>24.05.2022</a:t>
            </a:fld>
            <a:endParaRPr lang="ru-RU"/>
          </a:p>
        </p:txBody>
      </p:sp>
      <p:sp>
        <p:nvSpPr>
          <p:cNvPr id="4" name="Нижний колонтитул 21">
            <a:extLst>
              <a:ext uri="{FF2B5EF4-FFF2-40B4-BE49-F238E27FC236}">
                <a16:creationId xmlns:a16="http://schemas.microsoft.com/office/drawing/2014/main" id="{7F9BF8DB-A090-4A1E-8C7F-C2360D5944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>
            <a:extLst>
              <a:ext uri="{FF2B5EF4-FFF2-40B4-BE49-F238E27FC236}">
                <a16:creationId xmlns:a16="http://schemas.microsoft.com/office/drawing/2014/main" id="{0BDEFD7F-B384-45D0-A4EA-9AFA09736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DFA4B-194F-4B84-8F40-7E40DF5872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96874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342275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2031840" y="1662933"/>
            <a:ext cx="12191040" cy="353600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/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812640" y="2377067"/>
            <a:ext cx="14629920" cy="5892267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6551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5/24/2022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4448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6683" y="1016000"/>
            <a:ext cx="4876800" cy="2032000"/>
          </a:xfrm>
        </p:spPr>
        <p:txBody>
          <a:bodyPr anchor="b">
            <a:normAutofit/>
          </a:bodyPr>
          <a:lstStyle>
            <a:lvl1pPr algn="l">
              <a:defRPr sz="32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2284" y="1016000"/>
            <a:ext cx="7924801" cy="786459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6683" y="3273777"/>
            <a:ext cx="4876800" cy="3098173"/>
          </a:xfrm>
        </p:spPr>
        <p:txBody>
          <a:bodyPr anchor="t">
            <a:normAutofit/>
          </a:bodyPr>
          <a:lstStyle>
            <a:lvl1pPr marL="0" indent="0">
              <a:buNone/>
              <a:defRPr sz="2133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0003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7083" y="2144889"/>
            <a:ext cx="8026400" cy="1693333"/>
          </a:xfrm>
        </p:spPr>
        <p:txBody>
          <a:bodyPr anchor="b">
            <a:normAutofit/>
          </a:bodyPr>
          <a:lstStyle>
            <a:lvl1pPr algn="l">
              <a:defRPr sz="3733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18683" y="1354667"/>
            <a:ext cx="4374632" cy="6773333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133"/>
            </a:lvl1pPr>
            <a:lvl2pPr marL="609585" indent="0">
              <a:buNone/>
              <a:defRPr sz="2133"/>
            </a:lvl2pPr>
            <a:lvl3pPr marL="1219170" indent="0">
              <a:buNone/>
              <a:defRPr sz="2133"/>
            </a:lvl3pPr>
            <a:lvl4pPr marL="1828754" indent="0">
              <a:buNone/>
              <a:defRPr sz="2133"/>
            </a:lvl4pPr>
            <a:lvl5pPr marL="2438339" indent="0">
              <a:buNone/>
              <a:defRPr sz="2133"/>
            </a:lvl5pPr>
            <a:lvl6pPr marL="3047924" indent="0">
              <a:buNone/>
              <a:defRPr sz="2133"/>
            </a:lvl6pPr>
            <a:lvl7pPr marL="3657509" indent="0">
              <a:buNone/>
              <a:defRPr sz="2133"/>
            </a:lvl7pPr>
            <a:lvl8pPr marL="4267093" indent="0">
              <a:buNone/>
              <a:defRPr sz="2133"/>
            </a:lvl8pPr>
            <a:lvl9pPr marL="4876678" indent="0">
              <a:buNone/>
              <a:defRPr sz="2133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7083" y="4114173"/>
            <a:ext cx="8028517" cy="3035456"/>
          </a:xfrm>
        </p:spPr>
        <p:txBody>
          <a:bodyPr anchor="t">
            <a:normAutofit/>
          </a:bodyPr>
          <a:lstStyle>
            <a:lvl1pPr marL="0" indent="0">
              <a:buNone/>
              <a:defRPr sz="2400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5/24/2022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9345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slideLayout" Target="../slideLayouts/slideLayout58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47.xml"/><Relationship Id="rId16" Type="http://schemas.openxmlformats.org/officeDocument/2006/relationships/theme" Target="../theme/theme4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67000"/>
              </a:schemeClr>
            </a:gs>
            <a:gs pos="48000">
              <a:schemeClr val="accent4">
                <a:lumMod val="97000"/>
                <a:lumOff val="3000"/>
              </a:schemeClr>
            </a:gs>
            <a:gs pos="100000">
              <a:schemeClr val="accent4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2275959" y="4390124"/>
            <a:ext cx="3975811" cy="475387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2283" y="6647900"/>
            <a:ext cx="11379200" cy="223269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2283" y="1016001"/>
            <a:ext cx="11379200" cy="53559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205883" y="9144001"/>
            <a:ext cx="2133600" cy="540926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333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5/24/2022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2283" y="9144001"/>
            <a:ext cx="10058400" cy="540926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333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817601" y="8264408"/>
            <a:ext cx="1522993" cy="99248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267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722742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</p:sldLayoutIdLst>
  <p:txStyles>
    <p:titleStyle>
      <a:lvl1pPr algn="l" defTabSz="609585" rtl="0" eaLnBrk="1" latinLnBrk="0" hangingPunct="1">
        <a:spcBef>
          <a:spcPct val="0"/>
        </a:spcBef>
        <a:buNone/>
        <a:defRPr sz="48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80990" indent="-380990" algn="l" defTabSz="609585" rtl="0" eaLnBrk="1" latinLnBrk="0" hangingPunct="1">
        <a:spcBef>
          <a:spcPct val="20000"/>
        </a:spcBef>
        <a:spcAft>
          <a:spcPts val="8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667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spcAft>
          <a:spcPts val="8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600160" indent="-380990" algn="l" defTabSz="609585" rtl="0" eaLnBrk="1" latinLnBrk="0" hangingPunct="1">
        <a:spcBef>
          <a:spcPct val="20000"/>
        </a:spcBef>
        <a:spcAft>
          <a:spcPts val="8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133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2057349" indent="-228594" algn="l" defTabSz="609585" rtl="0" eaLnBrk="1" latinLnBrk="0" hangingPunct="1">
        <a:spcBef>
          <a:spcPct val="20000"/>
        </a:spcBef>
        <a:spcAft>
          <a:spcPts val="8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67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666933" indent="-228594" algn="l" defTabSz="609585" rtl="0" eaLnBrk="1" latinLnBrk="0" hangingPunct="1">
        <a:spcBef>
          <a:spcPct val="20000"/>
        </a:spcBef>
        <a:spcAft>
          <a:spcPts val="8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67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spcAft>
          <a:spcPts val="8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67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spcAft>
          <a:spcPts val="8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67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spcAft>
          <a:spcPts val="8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67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spcAft>
          <a:spcPts val="8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67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67000"/>
              </a:schemeClr>
            </a:gs>
            <a:gs pos="48000">
              <a:schemeClr val="accent4">
                <a:lumMod val="97000"/>
                <a:lumOff val="3000"/>
              </a:schemeClr>
            </a:gs>
            <a:gs pos="100000">
              <a:schemeClr val="accent4">
                <a:lumMod val="60000"/>
                <a:lumOff val="4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2275959" y="4390124"/>
            <a:ext cx="3975811" cy="475387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2283" y="6647900"/>
            <a:ext cx="11379200" cy="223269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2283" y="1016001"/>
            <a:ext cx="11379200" cy="53559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205883" y="9144001"/>
            <a:ext cx="2133600" cy="540926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333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3C28BD57-ACE6-41E7-83CB-41FEED44C61E}" type="datetime1">
              <a:rPr lang="en-US" smtClean="0">
                <a:solidFill>
                  <a:srgbClr val="146194">
                    <a:lumMod val="50000"/>
                  </a:srgbClr>
                </a:solidFill>
              </a:rPr>
              <a:pPr/>
              <a:t>5/24/2022</a:t>
            </a:fld>
            <a:endParaRPr lang="en-US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2283" y="9144001"/>
            <a:ext cx="10058400" cy="540926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333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>
              <a:solidFill>
                <a:srgbClr val="146194">
                  <a:lumMod val="5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817601" y="8264408"/>
            <a:ext cx="1522993" cy="99248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4267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>
                <a:solidFill>
                  <a:srgbClr val="146194">
                    <a:lumMod val="50000"/>
                  </a:srgbClr>
                </a:solidFill>
              </a:rPr>
              <a:pPr/>
              <a:t>‹#›</a:t>
            </a:fld>
            <a:endParaRPr lang="en-US" dirty="0">
              <a:solidFill>
                <a:srgbClr val="146194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73911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</p:sldLayoutIdLst>
  <p:hf hdr="0" ftr="0" dt="0"/>
  <p:txStyles>
    <p:titleStyle>
      <a:lvl1pPr algn="l" defTabSz="609585" rtl="0" eaLnBrk="1" latinLnBrk="0" hangingPunct="1">
        <a:spcBef>
          <a:spcPct val="0"/>
        </a:spcBef>
        <a:buNone/>
        <a:defRPr sz="48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80990" indent="-380990" algn="l" defTabSz="609585" rtl="0" eaLnBrk="1" latinLnBrk="0" hangingPunct="1">
        <a:spcBef>
          <a:spcPct val="20000"/>
        </a:spcBef>
        <a:spcAft>
          <a:spcPts val="8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667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spcAft>
          <a:spcPts val="8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600160" indent="-380990" algn="l" defTabSz="609585" rtl="0" eaLnBrk="1" latinLnBrk="0" hangingPunct="1">
        <a:spcBef>
          <a:spcPct val="20000"/>
        </a:spcBef>
        <a:spcAft>
          <a:spcPts val="8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133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2057349" indent="-228594" algn="l" defTabSz="609585" rtl="0" eaLnBrk="1" latinLnBrk="0" hangingPunct="1">
        <a:spcBef>
          <a:spcPct val="20000"/>
        </a:spcBef>
        <a:spcAft>
          <a:spcPts val="8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67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666933" indent="-228594" algn="l" defTabSz="609585" rtl="0" eaLnBrk="1" latinLnBrk="0" hangingPunct="1">
        <a:spcBef>
          <a:spcPct val="20000"/>
        </a:spcBef>
        <a:spcAft>
          <a:spcPts val="8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67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spcAft>
          <a:spcPts val="8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67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spcAft>
          <a:spcPts val="8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67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spcAft>
          <a:spcPts val="8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67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spcAft>
          <a:spcPts val="8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67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12800" y="406871"/>
            <a:ext cx="14630400" cy="1693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50940" tIns="75470" rIns="150940" bIns="7547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12800" y="2370668"/>
            <a:ext cx="14630400" cy="6705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50940" tIns="75470" rIns="150940" bIns="7547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12800" y="9416816"/>
            <a:ext cx="3793067" cy="540926"/>
          </a:xfrm>
          <a:prstGeom prst="rect">
            <a:avLst/>
          </a:prstGeom>
        </p:spPr>
        <p:txBody>
          <a:bodyPr vert="horz" lIns="150940" tIns="75470" rIns="150940" bIns="7547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20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defTabSz="914400">
              <a:defRPr/>
            </a:pPr>
            <a:fld id="{625845EA-AFB8-44EF-9388-58958E21CDDC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 defTabSz="914400">
                <a:defRPr/>
              </a:pPr>
              <a:t>24.05.2022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554134" y="9416816"/>
            <a:ext cx="5147733" cy="540926"/>
          </a:xfrm>
          <a:prstGeom prst="rect">
            <a:avLst/>
          </a:prstGeom>
        </p:spPr>
        <p:txBody>
          <a:bodyPr vert="horz" lIns="150940" tIns="75470" rIns="150940" bIns="7547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20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defTabSz="914400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1650133" y="9416816"/>
            <a:ext cx="3793067" cy="540926"/>
          </a:xfrm>
          <a:prstGeom prst="rect">
            <a:avLst/>
          </a:prstGeom>
        </p:spPr>
        <p:txBody>
          <a:bodyPr vert="horz" wrap="square" lIns="150940" tIns="75470" rIns="150940" bIns="7547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20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102C57B0-8DFF-4DD3-9118-629C7DB30D2C}" type="slidenum">
              <a:rPr lang="ru-RU" altLang="ru-RU" smtClean="0">
                <a:cs typeface="Arial" pitchFamily="34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ru-RU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450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7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3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3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3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300">
          <a:solidFill>
            <a:schemeClr val="tx1"/>
          </a:solidFill>
          <a:latin typeface="Calibri" pitchFamily="34" charset="0"/>
        </a:defRPr>
      </a:lvl5pPr>
      <a:lvl6pPr marL="754700" algn="ctr" rtl="0" fontAlgn="base">
        <a:spcBef>
          <a:spcPct val="0"/>
        </a:spcBef>
        <a:spcAft>
          <a:spcPct val="0"/>
        </a:spcAft>
        <a:defRPr sz="7300">
          <a:solidFill>
            <a:schemeClr val="tx1"/>
          </a:solidFill>
          <a:latin typeface="Calibri" pitchFamily="34" charset="0"/>
        </a:defRPr>
      </a:lvl6pPr>
      <a:lvl7pPr marL="1509400" algn="ctr" rtl="0" fontAlgn="base">
        <a:spcBef>
          <a:spcPct val="0"/>
        </a:spcBef>
        <a:spcAft>
          <a:spcPct val="0"/>
        </a:spcAft>
        <a:defRPr sz="7300">
          <a:solidFill>
            <a:schemeClr val="tx1"/>
          </a:solidFill>
          <a:latin typeface="Calibri" pitchFamily="34" charset="0"/>
        </a:defRPr>
      </a:lvl7pPr>
      <a:lvl8pPr marL="2264100" algn="ctr" rtl="0" fontAlgn="base">
        <a:spcBef>
          <a:spcPct val="0"/>
        </a:spcBef>
        <a:spcAft>
          <a:spcPct val="0"/>
        </a:spcAft>
        <a:defRPr sz="7300">
          <a:solidFill>
            <a:schemeClr val="tx1"/>
          </a:solidFill>
          <a:latin typeface="Calibri" pitchFamily="34" charset="0"/>
        </a:defRPr>
      </a:lvl8pPr>
      <a:lvl9pPr marL="3018800" algn="ctr" rtl="0" fontAlgn="base">
        <a:spcBef>
          <a:spcPct val="0"/>
        </a:spcBef>
        <a:spcAft>
          <a:spcPct val="0"/>
        </a:spcAft>
        <a:defRPr sz="7300">
          <a:solidFill>
            <a:schemeClr val="tx1"/>
          </a:solidFill>
          <a:latin typeface="Calibri" pitchFamily="34" charset="0"/>
        </a:defRPr>
      </a:lvl9pPr>
    </p:titleStyle>
    <p:bodyStyle>
      <a:lvl1pPr marL="566025" indent="-566025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1pPr>
      <a:lvl2pPr marL="1226388" indent="-471688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4600" kern="1200">
          <a:solidFill>
            <a:schemeClr val="tx1"/>
          </a:solidFill>
          <a:latin typeface="+mn-lt"/>
          <a:ea typeface="+mn-ea"/>
          <a:cs typeface="+mn-cs"/>
        </a:defRPr>
      </a:lvl2pPr>
      <a:lvl3pPr marL="1886750" indent="-3773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2641450" indent="-3773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4pPr>
      <a:lvl5pPr marL="3396150" indent="-3773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3300" kern="1200">
          <a:solidFill>
            <a:schemeClr val="tx1"/>
          </a:solidFill>
          <a:latin typeface="+mn-lt"/>
          <a:ea typeface="+mn-ea"/>
          <a:cs typeface="+mn-cs"/>
        </a:defRPr>
      </a:lvl5pPr>
      <a:lvl6pPr marL="4150850" indent="-377350" algn="l" defTabSz="1509400" rtl="0" eaLnBrk="1" latinLnBrk="0" hangingPunct="1">
        <a:spcBef>
          <a:spcPct val="20000"/>
        </a:spcBef>
        <a:buFont typeface="Arial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6pPr>
      <a:lvl7pPr marL="4905550" indent="-377350" algn="l" defTabSz="1509400" rtl="0" eaLnBrk="1" latinLnBrk="0" hangingPunct="1">
        <a:spcBef>
          <a:spcPct val="20000"/>
        </a:spcBef>
        <a:buFont typeface="Arial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7pPr>
      <a:lvl8pPr marL="5660250" indent="-377350" algn="l" defTabSz="1509400" rtl="0" eaLnBrk="1" latinLnBrk="0" hangingPunct="1">
        <a:spcBef>
          <a:spcPct val="20000"/>
        </a:spcBef>
        <a:buFont typeface="Arial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8pPr>
      <a:lvl9pPr marL="6414950" indent="-377350" algn="l" defTabSz="1509400" rtl="0" eaLnBrk="1" latinLnBrk="0" hangingPunct="1">
        <a:spcBef>
          <a:spcPct val="20000"/>
        </a:spcBef>
        <a:buFont typeface="Arial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50940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54700" algn="l" defTabSz="150940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509400" algn="l" defTabSz="150940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264100" algn="l" defTabSz="150940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3018800" algn="l" defTabSz="150940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3773500" algn="l" defTabSz="150940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528200" algn="l" defTabSz="150940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282900" algn="l" defTabSz="150940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6037600" algn="l" defTabSz="150940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9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>
            <a:extLst>
              <a:ext uri="{FF2B5EF4-FFF2-40B4-BE49-F238E27FC236}">
                <a16:creationId xmlns:a16="http://schemas.microsoft.com/office/drawing/2014/main" id="{8166FD49-A00F-420B-81EC-C308531CBBD4}"/>
              </a:ext>
            </a:extLst>
          </p:cNvPr>
          <p:cNvSpPr>
            <a:spLocks/>
          </p:cNvSpPr>
          <p:nvPr/>
        </p:nvSpPr>
        <p:spPr bwMode="auto">
          <a:xfrm>
            <a:off x="889001" y="8807686"/>
            <a:ext cx="8782756" cy="1364074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698">
              <a:latin typeface="+mn-lt"/>
            </a:endParaRPr>
          </a:p>
        </p:txBody>
      </p:sp>
      <p:sp>
        <p:nvSpPr>
          <p:cNvPr id="1027" name="Полилиния 11">
            <a:extLst>
              <a:ext uri="{FF2B5EF4-FFF2-40B4-BE49-F238E27FC236}">
                <a16:creationId xmlns:a16="http://schemas.microsoft.com/office/drawing/2014/main" id="{F9DCB3F9-88FA-4E5F-BDC9-F0145190697E}"/>
              </a:ext>
            </a:extLst>
          </p:cNvPr>
          <p:cNvSpPr>
            <a:spLocks/>
          </p:cNvSpPr>
          <p:nvPr/>
        </p:nvSpPr>
        <p:spPr bwMode="auto">
          <a:xfrm>
            <a:off x="866423" y="8798278"/>
            <a:ext cx="6558844" cy="1382889"/>
          </a:xfrm>
          <a:custGeom>
            <a:avLst/>
            <a:gdLst>
              <a:gd name="T0" fmla="*/ 0 w 5591"/>
              <a:gd name="T1" fmla="*/ 0 h 588"/>
              <a:gd name="T2" fmla="*/ 2147483646 w 5591"/>
              <a:gd name="T3" fmla="*/ 0 h 588"/>
              <a:gd name="T4" fmla="*/ 2147483646 w 5591"/>
              <a:gd name="T5" fmla="*/ 2147483646 h 588"/>
              <a:gd name="T6" fmla="*/ 2147483646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ru-RU" sz="3698"/>
          </a:p>
        </p:txBody>
      </p:sp>
      <p:sp>
        <p:nvSpPr>
          <p:cNvPr id="14" name="Прямоугольный треугольник 13">
            <a:extLst>
              <a:ext uri="{FF2B5EF4-FFF2-40B4-BE49-F238E27FC236}">
                <a16:creationId xmlns:a16="http://schemas.microsoft.com/office/drawing/2014/main" id="{49FF08F2-7A0D-41BE-A51F-3A4C3175E2F7}"/>
              </a:ext>
            </a:extLst>
          </p:cNvPr>
          <p:cNvSpPr>
            <a:spLocks/>
          </p:cNvSpPr>
          <p:nvPr/>
        </p:nvSpPr>
        <p:spPr bwMode="auto">
          <a:xfrm>
            <a:off x="-10741" y="8579634"/>
            <a:ext cx="6048558" cy="1601286"/>
          </a:xfrm>
          <a:prstGeom prst="rtTriangle">
            <a:avLst/>
          </a:prstGeom>
          <a:blipFill>
            <a:blip r:embed="rId17" cstate="screen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698"/>
          </a:p>
        </p:txBody>
      </p: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C8DCD98C-6EDF-40D3-B02A-6D4E9DFB7156}"/>
              </a:ext>
            </a:extLst>
          </p:cNvPr>
          <p:cNvCxnSpPr/>
          <p:nvPr/>
        </p:nvCxnSpPr>
        <p:spPr>
          <a:xfrm>
            <a:off x="-16420" y="8574428"/>
            <a:ext cx="6054238" cy="160649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>
            <a:extLst>
              <a:ext uri="{FF2B5EF4-FFF2-40B4-BE49-F238E27FC236}">
                <a16:creationId xmlns:a16="http://schemas.microsoft.com/office/drawing/2014/main" id="{E802EDAB-938C-4AFF-B509-D8AB5477AB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2800" y="406871"/>
            <a:ext cx="14630400" cy="1693333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33" name="Текст 29">
            <a:extLst>
              <a:ext uri="{FF2B5EF4-FFF2-40B4-BE49-F238E27FC236}">
                <a16:creationId xmlns:a16="http://schemas.microsoft.com/office/drawing/2014/main" id="{C533DA96-E62F-4AFE-9F52-CEF2E012288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12800" y="2194278"/>
            <a:ext cx="14630400" cy="6705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  <a:endParaRPr lang="en-US" altLang="ru-RU"/>
          </a:p>
        </p:txBody>
      </p:sp>
      <p:sp>
        <p:nvSpPr>
          <p:cNvPr id="10" name="Дата 9">
            <a:extLst>
              <a:ext uri="{FF2B5EF4-FFF2-40B4-BE49-F238E27FC236}">
                <a16:creationId xmlns:a16="http://schemas.microsoft.com/office/drawing/2014/main" id="{3FDC83E4-8DAB-4C05-92BF-B7FD46F13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963401" y="9494427"/>
            <a:ext cx="3409244" cy="540926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82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C6CFF5F3-09A2-4147-93E4-AE808F195753}" type="datetime1">
              <a:rPr lang="ru-RU"/>
              <a:pPr>
                <a:defRPr/>
              </a:pPr>
              <a:t>24.05.2022</a:t>
            </a:fld>
            <a:endParaRPr lang="ru-RU"/>
          </a:p>
        </p:txBody>
      </p:sp>
      <p:sp>
        <p:nvSpPr>
          <p:cNvPr id="22" name="Нижний колонтитул 21">
            <a:extLst>
              <a:ext uri="{FF2B5EF4-FFF2-40B4-BE49-F238E27FC236}">
                <a16:creationId xmlns:a16="http://schemas.microsoft.com/office/drawing/2014/main" id="{EF7D4687-9A41-4895-8B3D-E1586D7143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86513" y="9494427"/>
            <a:ext cx="4179710" cy="540926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82">
                <a:solidFill>
                  <a:schemeClr val="tx1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>
            <a:extLst>
              <a:ext uri="{FF2B5EF4-FFF2-40B4-BE49-F238E27FC236}">
                <a16:creationId xmlns:a16="http://schemas.microsoft.com/office/drawing/2014/main" id="{641C79AB-5FD8-43BB-9FE3-FC4E3DD068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5372645" y="9494427"/>
            <a:ext cx="654756" cy="54092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82">
                <a:latin typeface="Lucida Sans Unicode" panose="020B0602030504020204" pitchFamily="34" charset="0"/>
              </a:defRPr>
            </a:lvl1pPr>
          </a:lstStyle>
          <a:p>
            <a:pPr>
              <a:defRPr/>
            </a:pPr>
            <a:fld id="{ACC4DE13-3BB4-4CCF-B961-FE42F5E58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98540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  <p:sldLayoutId id="2147483730" r:id="rId13"/>
    <p:sldLayoutId id="2147483731" r:id="rId14"/>
    <p:sldLayoutId id="2147483732" r:id="rId1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6074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6074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6074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6074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6074" b="1">
          <a:solidFill>
            <a:schemeClr val="tx2"/>
          </a:solidFill>
          <a:latin typeface="Lucida Sans Unicode" pitchFamily="34" charset="0"/>
        </a:defRPr>
      </a:lvl5pPr>
      <a:lvl6pPr marL="677342" algn="l" rtl="0" fontAlgn="base">
        <a:spcBef>
          <a:spcPct val="0"/>
        </a:spcBef>
        <a:spcAft>
          <a:spcPct val="0"/>
        </a:spcAft>
        <a:defRPr sz="6074" b="1">
          <a:solidFill>
            <a:schemeClr val="tx2"/>
          </a:solidFill>
          <a:latin typeface="Lucida Sans Unicode" pitchFamily="34" charset="0"/>
        </a:defRPr>
      </a:lvl6pPr>
      <a:lvl7pPr marL="1354684" algn="l" rtl="0" fontAlgn="base">
        <a:spcBef>
          <a:spcPct val="0"/>
        </a:spcBef>
        <a:spcAft>
          <a:spcPct val="0"/>
        </a:spcAft>
        <a:defRPr sz="6074" b="1">
          <a:solidFill>
            <a:schemeClr val="tx2"/>
          </a:solidFill>
          <a:latin typeface="Lucida Sans Unicode" pitchFamily="34" charset="0"/>
        </a:defRPr>
      </a:lvl7pPr>
      <a:lvl8pPr marL="2032025" algn="l" rtl="0" fontAlgn="base">
        <a:spcBef>
          <a:spcPct val="0"/>
        </a:spcBef>
        <a:spcAft>
          <a:spcPct val="0"/>
        </a:spcAft>
        <a:defRPr sz="6074" b="1">
          <a:solidFill>
            <a:schemeClr val="tx2"/>
          </a:solidFill>
          <a:latin typeface="Lucida Sans Unicode" pitchFamily="34" charset="0"/>
        </a:defRPr>
      </a:lvl8pPr>
      <a:lvl9pPr marL="2709367" algn="l" rtl="0" fontAlgn="base">
        <a:spcBef>
          <a:spcPct val="0"/>
        </a:spcBef>
        <a:spcAft>
          <a:spcPct val="0"/>
        </a:spcAft>
        <a:defRPr sz="6074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540933" indent="-378654" algn="l" rtl="0" eaLnBrk="0" fontAlgn="base" hangingPunct="0">
        <a:spcBef>
          <a:spcPts val="593"/>
        </a:spcBef>
        <a:spcAft>
          <a:spcPct val="0"/>
        </a:spcAft>
        <a:buClr>
          <a:schemeClr val="accent1"/>
        </a:buClr>
        <a:buSzPct val="68000"/>
        <a:buFont typeface="Wingdings 3" panose="05040102010807070707" pitchFamily="18" charset="2"/>
        <a:buChar char="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19586" indent="-338671" algn="l" rtl="0" eaLnBrk="0" fontAlgn="base" hangingPunct="0">
        <a:spcBef>
          <a:spcPts val="481"/>
        </a:spcBef>
        <a:spcAft>
          <a:spcPct val="0"/>
        </a:spcAft>
        <a:buClr>
          <a:schemeClr val="accent1"/>
        </a:buClr>
        <a:buFont typeface="Verdana" panose="020B0604030504040204" pitchFamily="34" charset="0"/>
        <a:buChar char="◦"/>
        <a:defRPr sz="3407" kern="1200">
          <a:solidFill>
            <a:schemeClr val="tx1"/>
          </a:solidFill>
          <a:latin typeface="+mn-lt"/>
          <a:ea typeface="+mn-ea"/>
          <a:cs typeface="+mn-cs"/>
        </a:defRPr>
      </a:lvl2pPr>
      <a:lvl3pPr marL="1272368" indent="-338671" algn="l" rtl="0" eaLnBrk="0" fontAlgn="base" hangingPunct="0">
        <a:spcBef>
          <a:spcPts val="519"/>
        </a:spcBef>
        <a:spcAft>
          <a:spcPct val="0"/>
        </a:spcAft>
        <a:buClr>
          <a:schemeClr val="accent2"/>
        </a:buClr>
        <a:buSzPct val="100000"/>
        <a:buFont typeface="Wingdings 2" panose="05020102010507070707" pitchFamily="18" charset="2"/>
        <a:buChar char=""/>
        <a:defRPr sz="3111" kern="1200">
          <a:solidFill>
            <a:schemeClr val="tx1"/>
          </a:solidFill>
          <a:latin typeface="+mn-lt"/>
          <a:ea typeface="+mn-ea"/>
          <a:cs typeface="+mn-cs"/>
        </a:defRPr>
      </a:lvl3pPr>
      <a:lvl4pPr marL="1693355" indent="-338671" algn="l" rtl="0" eaLnBrk="0" fontAlgn="base" hangingPunct="0">
        <a:spcBef>
          <a:spcPts val="519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sz="2815" kern="1200">
          <a:solidFill>
            <a:schemeClr val="tx1"/>
          </a:solidFill>
          <a:latin typeface="+mn-lt"/>
          <a:ea typeface="+mn-ea"/>
          <a:cs typeface="+mn-cs"/>
        </a:defRPr>
      </a:lvl4pPr>
      <a:lvl5pPr marL="2032025" indent="-338671" algn="l" rtl="0" eaLnBrk="0" fontAlgn="base" hangingPunct="0">
        <a:spcBef>
          <a:spcPts val="519"/>
        </a:spcBef>
        <a:spcAft>
          <a:spcPct val="0"/>
        </a:spcAft>
        <a:buClr>
          <a:schemeClr val="accent2"/>
        </a:buClr>
        <a:buFont typeface="Wingdings 2" panose="05020102010507070707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370696" indent="-338671" algn="l" rtl="0" eaLnBrk="1" latinLnBrk="0" hangingPunct="1">
        <a:spcBef>
          <a:spcPts val="519"/>
        </a:spcBef>
        <a:buClr>
          <a:schemeClr val="accent3"/>
        </a:buClr>
        <a:buFont typeface="Wingdings 2"/>
        <a:buChar char=""/>
        <a:defRPr kumimoji="0"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2709367" indent="-338671" algn="l" rtl="0" eaLnBrk="1" latinLnBrk="0" hangingPunct="1">
        <a:spcBef>
          <a:spcPts val="519"/>
        </a:spcBef>
        <a:buClr>
          <a:schemeClr val="accent3"/>
        </a:buClr>
        <a:buFont typeface="Wingdings 2"/>
        <a:buChar char=""/>
        <a:defRPr kumimoji="0" sz="2370" kern="1200">
          <a:solidFill>
            <a:schemeClr val="tx1"/>
          </a:solidFill>
          <a:latin typeface="+mn-lt"/>
          <a:ea typeface="+mn-ea"/>
          <a:cs typeface="+mn-cs"/>
        </a:defRPr>
      </a:lvl7pPr>
      <a:lvl8pPr marL="3048038" indent="-338671" algn="l" rtl="0" eaLnBrk="1" latinLnBrk="0" hangingPunct="1">
        <a:spcBef>
          <a:spcPts val="519"/>
        </a:spcBef>
        <a:buClr>
          <a:schemeClr val="accent3"/>
        </a:buClr>
        <a:buFont typeface="Wingdings 2"/>
        <a:buChar char=""/>
        <a:defRPr kumimoji="0" sz="2370" kern="1200">
          <a:solidFill>
            <a:schemeClr val="tx1"/>
          </a:solidFill>
          <a:latin typeface="+mn-lt"/>
          <a:ea typeface="+mn-ea"/>
          <a:cs typeface="+mn-cs"/>
        </a:defRPr>
      </a:lvl8pPr>
      <a:lvl9pPr marL="3386709" indent="-338671" algn="l" rtl="0" eaLnBrk="1" latinLnBrk="0" hangingPunct="1">
        <a:spcBef>
          <a:spcPts val="519"/>
        </a:spcBef>
        <a:buClr>
          <a:schemeClr val="accent3"/>
        </a:buClr>
        <a:buFont typeface="Wingdings 2"/>
        <a:buChar char=""/>
        <a:defRPr kumimoji="0" sz="237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67734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35468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203202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70936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338670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406405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474139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541873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0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олилиния 24"/>
          <p:cNvSpPr/>
          <p:nvPr/>
        </p:nvSpPr>
        <p:spPr>
          <a:xfrm rot="250641">
            <a:off x="-1840651" y="-674295"/>
            <a:ext cx="20014049" cy="11382880"/>
          </a:xfrm>
          <a:custGeom>
            <a:avLst/>
            <a:gdLst>
              <a:gd name="connsiteX0" fmla="*/ 839586 w 10208029"/>
              <a:gd name="connsiteY0" fmla="*/ 24938 h 6907876"/>
              <a:gd name="connsiteX1" fmla="*/ 0 w 10208029"/>
              <a:gd name="connsiteY1" fmla="*/ 5719156 h 6907876"/>
              <a:gd name="connsiteX2" fmla="*/ 8313 w 10208029"/>
              <a:gd name="connsiteY2" fmla="*/ 6907876 h 6907876"/>
              <a:gd name="connsiteX3" fmla="*/ 8944495 w 10208029"/>
              <a:gd name="connsiteY3" fmla="*/ 6891250 h 6907876"/>
              <a:gd name="connsiteX4" fmla="*/ 9360131 w 10208029"/>
              <a:gd name="connsiteY4" fmla="*/ 6367549 h 6907876"/>
              <a:gd name="connsiteX5" fmla="*/ 10208029 w 10208029"/>
              <a:gd name="connsiteY5" fmla="*/ 3416530 h 6907876"/>
              <a:gd name="connsiteX6" fmla="*/ 9892146 w 10208029"/>
              <a:gd name="connsiteY6" fmla="*/ 1512916 h 6907876"/>
              <a:gd name="connsiteX7" fmla="*/ 9360131 w 10208029"/>
              <a:gd name="connsiteY7" fmla="*/ 0 h 6907876"/>
              <a:gd name="connsiteX8" fmla="*/ 839586 w 10208029"/>
              <a:gd name="connsiteY8" fmla="*/ 24938 h 6907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08029" h="6907876">
                <a:moveTo>
                  <a:pt x="839586" y="24938"/>
                </a:moveTo>
                <a:lnTo>
                  <a:pt x="0" y="5719156"/>
                </a:lnTo>
                <a:lnTo>
                  <a:pt x="8313" y="6907876"/>
                </a:lnTo>
                <a:lnTo>
                  <a:pt x="8944495" y="6891250"/>
                </a:lnTo>
                <a:lnTo>
                  <a:pt x="9360131" y="6367549"/>
                </a:lnTo>
                <a:lnTo>
                  <a:pt x="10208029" y="3416530"/>
                </a:lnTo>
                <a:lnTo>
                  <a:pt x="9892146" y="1512916"/>
                </a:lnTo>
                <a:lnTo>
                  <a:pt x="9360131" y="0"/>
                </a:lnTo>
                <a:lnTo>
                  <a:pt x="839586" y="24938"/>
                </a:lnTo>
                <a:close/>
              </a:path>
            </a:pathLst>
          </a:custGeom>
          <a:blipFill dpi="0" rotWithShape="1">
            <a:blip r:embed="rId2">
              <a:alphaModFix am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979" t="-8726" r="-2755" b="-758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912283" y="1326932"/>
            <a:ext cx="7767637" cy="1646238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8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br>
              <a:rPr lang="ru-RU" altLang="ru-RU" dirty="0"/>
            </a:br>
            <a:r>
              <a:rPr lang="ru-RU" altLang="ru-RU" sz="11500" dirty="0"/>
              <a:t>ЕФРЕМОВ</a:t>
            </a:r>
            <a:endParaRPr lang="ru-RU" altLang="ru-RU" dirty="0"/>
          </a:p>
        </p:txBody>
      </p:sp>
      <p:grpSp>
        <p:nvGrpSpPr>
          <p:cNvPr id="14" name="Группа 13"/>
          <p:cNvGrpSpPr/>
          <p:nvPr/>
        </p:nvGrpSpPr>
        <p:grpSpPr>
          <a:xfrm>
            <a:off x="0" y="1697599"/>
            <a:ext cx="912283" cy="1181100"/>
            <a:chOff x="0" y="1697599"/>
            <a:chExt cx="912283" cy="1181100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0" y="1697599"/>
              <a:ext cx="912283" cy="11811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Рисунок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935" y="1888222"/>
              <a:ext cx="658729" cy="811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" name="Группа 12"/>
          <p:cNvGrpSpPr/>
          <p:nvPr/>
        </p:nvGrpSpPr>
        <p:grpSpPr>
          <a:xfrm>
            <a:off x="6841958" y="1697599"/>
            <a:ext cx="9436100" cy="1181100"/>
            <a:chOff x="6689558" y="1697599"/>
            <a:chExt cx="9436100" cy="1181100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6689558" y="1697599"/>
              <a:ext cx="9436100" cy="11811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6689558" y="1706674"/>
              <a:ext cx="9436100" cy="715684"/>
            </a:xfrm>
            <a:prstGeom prst="rect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6689558" y="1706674"/>
              <a:ext cx="9436100" cy="331012"/>
            </a:xfrm>
            <a:prstGeom prst="rect">
              <a:avLst/>
            </a:prstGeom>
            <a:solidFill>
              <a:schemeClr val="tx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750664" y="4144112"/>
            <a:ext cx="14990326" cy="291266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ru-RU" sz="4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Инвестиционный паспорт муниципального образования город Ефремов</a:t>
            </a:r>
            <a:endParaRPr lang="ru-RU" sz="7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57570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3">
            <a:extLst>
              <a:ext uri="{FF2B5EF4-FFF2-40B4-BE49-F238E27FC236}">
                <a16:creationId xmlns:a16="http://schemas.microsoft.com/office/drawing/2014/main" id="{D15F3A42-A6D9-454A-B978-57DE463E62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4667" y="1270000"/>
            <a:ext cx="13546667" cy="76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2" descr="C:\Users\User\Desktop\3b06eb62b2744d6c.jpg">
            <a:extLst>
              <a:ext uri="{FF2B5EF4-FFF2-40B4-BE49-F238E27FC236}">
                <a16:creationId xmlns:a16="http://schemas.microsoft.com/office/drawing/2014/main" id="{EC67AD76-22A4-498A-9F65-C86C0AE3F1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5852" y="686742"/>
            <a:ext cx="2135481" cy="235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3D3883F-FAE9-4F17-A933-64654FC40E3A}"/>
              </a:ext>
            </a:extLst>
          </p:cNvPr>
          <p:cNvSpPr/>
          <p:nvPr/>
        </p:nvSpPr>
        <p:spPr>
          <a:xfrm>
            <a:off x="1406408" y="65853"/>
            <a:ext cx="13438481" cy="7478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54684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556" b="1" dirty="0">
                <a:solidFill>
                  <a:prstClr val="black"/>
                </a:solidFill>
                <a:latin typeface="Lucida Sans Unicode"/>
              </a:rPr>
              <a:t>Инвестиционные проекты (резиденты)</a:t>
            </a:r>
          </a:p>
        </p:txBody>
      </p:sp>
      <p:sp>
        <p:nvSpPr>
          <p:cNvPr id="18437" name="Rectangle 5">
            <a:extLst>
              <a:ext uri="{FF2B5EF4-FFF2-40B4-BE49-F238E27FC236}">
                <a16:creationId xmlns:a16="http://schemas.microsoft.com/office/drawing/2014/main" id="{51FAE6D2-B39E-4EFF-A3E1-7648929003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6407" y="3171413"/>
            <a:ext cx="105834" cy="550454"/>
          </a:xfrm>
          <a:prstGeom prst="rect">
            <a:avLst/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3333" tIns="69333" rIns="133333" bIns="69333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354684" fontAlgn="base">
              <a:spcBef>
                <a:spcPct val="0"/>
              </a:spcBef>
              <a:spcAft>
                <a:spcPct val="0"/>
              </a:spcAft>
            </a:pPr>
            <a:endParaRPr lang="ru-RU" altLang="ru-RU" sz="2667">
              <a:solidFill>
                <a:prstClr val="black"/>
              </a:solidFill>
            </a:endParaRPr>
          </a:p>
        </p:txBody>
      </p:sp>
      <p:grpSp>
        <p:nvGrpSpPr>
          <p:cNvPr id="18438" name="Group 88">
            <a:extLst>
              <a:ext uri="{FF2B5EF4-FFF2-40B4-BE49-F238E27FC236}">
                <a16:creationId xmlns:a16="http://schemas.microsoft.com/office/drawing/2014/main" id="{74C37A42-A546-41CD-84F7-AE6F3A481271}"/>
              </a:ext>
            </a:extLst>
          </p:cNvPr>
          <p:cNvGrpSpPr>
            <a:grpSpLocks/>
          </p:cNvGrpSpPr>
          <p:nvPr/>
        </p:nvGrpSpPr>
        <p:grpSpPr bwMode="auto">
          <a:xfrm>
            <a:off x="1354667" y="65853"/>
            <a:ext cx="12758797" cy="108185"/>
            <a:chOff x="280" y="601"/>
            <a:chExt cx="5426" cy="21"/>
          </a:xfrm>
        </p:grpSpPr>
        <p:sp>
          <p:nvSpPr>
            <p:cNvPr id="18439" name="Line 89">
              <a:extLst>
                <a:ext uri="{FF2B5EF4-FFF2-40B4-BE49-F238E27FC236}">
                  <a16:creationId xmlns:a16="http://schemas.microsoft.com/office/drawing/2014/main" id="{6D802211-84DB-4ADA-9C85-3ED4BB5559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1" y="622"/>
              <a:ext cx="2997" cy="0"/>
            </a:xfrm>
            <a:prstGeom prst="line">
              <a:avLst/>
            </a:prstGeom>
            <a:noFill/>
            <a:ln w="7620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354684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667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440" name="Line 90">
              <a:extLst>
                <a:ext uri="{FF2B5EF4-FFF2-40B4-BE49-F238E27FC236}">
                  <a16:creationId xmlns:a16="http://schemas.microsoft.com/office/drawing/2014/main" id="{D1BC48FD-AD6B-4D6D-B190-79DCBB21F3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0" y="601"/>
              <a:ext cx="5426" cy="0"/>
            </a:xfrm>
            <a:prstGeom prst="line">
              <a:avLst/>
            </a:prstGeom>
            <a:noFill/>
            <a:ln w="28575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354684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667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665C59B-A95B-4464-9641-E1BAB9749482}"/>
              </a:ext>
            </a:extLst>
          </p:cNvPr>
          <p:cNvSpPr/>
          <p:nvPr/>
        </p:nvSpPr>
        <p:spPr>
          <a:xfrm>
            <a:off x="8318502" y="-2391834"/>
            <a:ext cx="49388" cy="493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54684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2667">
              <a:solidFill>
                <a:prstClr val="white"/>
              </a:solidFill>
              <a:latin typeface="Lucida Sans Unicode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CE7E7B09-2EF9-4DC8-AC0D-CE8891FFA05A}"/>
              </a:ext>
            </a:extLst>
          </p:cNvPr>
          <p:cNvSpPr/>
          <p:nvPr/>
        </p:nvSpPr>
        <p:spPr>
          <a:xfrm>
            <a:off x="8713612" y="-2899834"/>
            <a:ext cx="1016000" cy="1016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54684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2667">
              <a:solidFill>
                <a:prstClr val="white"/>
              </a:solidFill>
              <a:latin typeface="Lucida Sans Unicode"/>
            </a:endParaRPr>
          </a:p>
        </p:txBody>
      </p:sp>
      <p:pic>
        <p:nvPicPr>
          <p:cNvPr id="19460" name="Рисунок 8">
            <a:extLst>
              <a:ext uri="{FF2B5EF4-FFF2-40B4-BE49-F238E27FC236}">
                <a16:creationId xmlns:a16="http://schemas.microsoft.com/office/drawing/2014/main" id="{A57588C5-99E6-442D-8DF8-6A9CC3B210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4667" y="1270000"/>
            <a:ext cx="13546667" cy="76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915A1743-9C1E-4102-A57D-60721342BF04}"/>
              </a:ext>
            </a:extLst>
          </p:cNvPr>
          <p:cNvSpPr/>
          <p:nvPr/>
        </p:nvSpPr>
        <p:spPr>
          <a:xfrm>
            <a:off x="1406408" y="65852"/>
            <a:ext cx="13438481" cy="6397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54684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556" b="1" dirty="0">
                <a:solidFill>
                  <a:prstClr val="black"/>
                </a:solidFill>
                <a:latin typeface="Lucida Sans Unicode"/>
              </a:rPr>
              <a:t>Инвестиционные проекты (резиденты)</a:t>
            </a:r>
          </a:p>
        </p:txBody>
      </p:sp>
      <p:pic>
        <p:nvPicPr>
          <p:cNvPr id="19462" name="Picture 2" descr="C:\Users\User\Desktop\3b06eb62b2744d6c.jpg">
            <a:extLst>
              <a:ext uri="{FF2B5EF4-FFF2-40B4-BE49-F238E27FC236}">
                <a16:creationId xmlns:a16="http://schemas.microsoft.com/office/drawing/2014/main" id="{B63F8C85-7115-4B29-9DC0-1E22F97DF1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5852" y="296334"/>
            <a:ext cx="2135481" cy="235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3" name="Rectangle 5">
            <a:extLst>
              <a:ext uri="{FF2B5EF4-FFF2-40B4-BE49-F238E27FC236}">
                <a16:creationId xmlns:a16="http://schemas.microsoft.com/office/drawing/2014/main" id="{3C76B80E-CC0C-4512-96AC-6F8387417E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6407" y="3171413"/>
            <a:ext cx="105834" cy="550454"/>
          </a:xfrm>
          <a:prstGeom prst="rect">
            <a:avLst/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3333" tIns="69333" rIns="133333" bIns="69333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354684" fontAlgn="base">
              <a:spcBef>
                <a:spcPct val="0"/>
              </a:spcBef>
              <a:spcAft>
                <a:spcPct val="0"/>
              </a:spcAft>
            </a:pPr>
            <a:endParaRPr lang="ru-RU" altLang="ru-RU" sz="2667">
              <a:solidFill>
                <a:prstClr val="black"/>
              </a:solidFill>
            </a:endParaRPr>
          </a:p>
        </p:txBody>
      </p:sp>
      <p:grpSp>
        <p:nvGrpSpPr>
          <p:cNvPr id="19464" name="Group 88">
            <a:extLst>
              <a:ext uri="{FF2B5EF4-FFF2-40B4-BE49-F238E27FC236}">
                <a16:creationId xmlns:a16="http://schemas.microsoft.com/office/drawing/2014/main" id="{5266D806-4012-40A8-A13E-582FACFB4893}"/>
              </a:ext>
            </a:extLst>
          </p:cNvPr>
          <p:cNvGrpSpPr>
            <a:grpSpLocks/>
          </p:cNvGrpSpPr>
          <p:nvPr/>
        </p:nvGrpSpPr>
        <p:grpSpPr bwMode="auto">
          <a:xfrm>
            <a:off x="1354667" y="65853"/>
            <a:ext cx="12758797" cy="108185"/>
            <a:chOff x="280" y="601"/>
            <a:chExt cx="5426" cy="21"/>
          </a:xfrm>
        </p:grpSpPr>
        <p:sp>
          <p:nvSpPr>
            <p:cNvPr id="19466" name="Line 89">
              <a:extLst>
                <a:ext uri="{FF2B5EF4-FFF2-40B4-BE49-F238E27FC236}">
                  <a16:creationId xmlns:a16="http://schemas.microsoft.com/office/drawing/2014/main" id="{83A46D13-9B19-43A4-8DA8-017B4A754E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1" y="622"/>
              <a:ext cx="2997" cy="0"/>
            </a:xfrm>
            <a:prstGeom prst="line">
              <a:avLst/>
            </a:prstGeom>
            <a:noFill/>
            <a:ln w="7620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354684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667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467" name="Line 90">
              <a:extLst>
                <a:ext uri="{FF2B5EF4-FFF2-40B4-BE49-F238E27FC236}">
                  <a16:creationId xmlns:a16="http://schemas.microsoft.com/office/drawing/2014/main" id="{EF7066D3-ED85-4FC7-A969-DC542CBF52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0" y="601"/>
              <a:ext cx="5426" cy="0"/>
            </a:xfrm>
            <a:prstGeom prst="line">
              <a:avLst/>
            </a:prstGeom>
            <a:noFill/>
            <a:ln w="28575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354684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667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9465" name="AutoShape 12" descr="blob:https://web.whatsapp.com/6b431527-64de-4fb7-9a17-b2b43a8277df">
            <a:extLst>
              <a:ext uri="{FF2B5EF4-FFF2-40B4-BE49-F238E27FC236}">
                <a16:creationId xmlns:a16="http://schemas.microsoft.com/office/drawing/2014/main" id="{E65FB84C-6F0D-4D62-826F-DCBA2AF9E83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902222" y="4854222"/>
            <a:ext cx="451556" cy="451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354684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2667">
              <a:solidFill>
                <a:prstClr val="black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олилиния 25"/>
          <p:cNvSpPr/>
          <p:nvPr/>
        </p:nvSpPr>
        <p:spPr>
          <a:xfrm rot="250641">
            <a:off x="-1840651" y="-674295"/>
            <a:ext cx="20014049" cy="11382880"/>
          </a:xfrm>
          <a:custGeom>
            <a:avLst/>
            <a:gdLst>
              <a:gd name="connsiteX0" fmla="*/ 839586 w 10208029"/>
              <a:gd name="connsiteY0" fmla="*/ 24938 h 6907876"/>
              <a:gd name="connsiteX1" fmla="*/ 0 w 10208029"/>
              <a:gd name="connsiteY1" fmla="*/ 5719156 h 6907876"/>
              <a:gd name="connsiteX2" fmla="*/ 8313 w 10208029"/>
              <a:gd name="connsiteY2" fmla="*/ 6907876 h 6907876"/>
              <a:gd name="connsiteX3" fmla="*/ 8944495 w 10208029"/>
              <a:gd name="connsiteY3" fmla="*/ 6891250 h 6907876"/>
              <a:gd name="connsiteX4" fmla="*/ 9360131 w 10208029"/>
              <a:gd name="connsiteY4" fmla="*/ 6367549 h 6907876"/>
              <a:gd name="connsiteX5" fmla="*/ 10208029 w 10208029"/>
              <a:gd name="connsiteY5" fmla="*/ 3416530 h 6907876"/>
              <a:gd name="connsiteX6" fmla="*/ 9892146 w 10208029"/>
              <a:gd name="connsiteY6" fmla="*/ 1512916 h 6907876"/>
              <a:gd name="connsiteX7" fmla="*/ 9360131 w 10208029"/>
              <a:gd name="connsiteY7" fmla="*/ 0 h 6907876"/>
              <a:gd name="connsiteX8" fmla="*/ 839586 w 10208029"/>
              <a:gd name="connsiteY8" fmla="*/ 24938 h 6907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08029" h="6907876">
                <a:moveTo>
                  <a:pt x="839586" y="24938"/>
                </a:moveTo>
                <a:lnTo>
                  <a:pt x="0" y="5719156"/>
                </a:lnTo>
                <a:lnTo>
                  <a:pt x="8313" y="6907876"/>
                </a:lnTo>
                <a:lnTo>
                  <a:pt x="8944495" y="6891250"/>
                </a:lnTo>
                <a:lnTo>
                  <a:pt x="9360131" y="6367549"/>
                </a:lnTo>
                <a:lnTo>
                  <a:pt x="10208029" y="3416530"/>
                </a:lnTo>
                <a:lnTo>
                  <a:pt x="9892146" y="1512916"/>
                </a:lnTo>
                <a:lnTo>
                  <a:pt x="9360131" y="0"/>
                </a:lnTo>
                <a:lnTo>
                  <a:pt x="839586" y="24938"/>
                </a:lnTo>
                <a:close/>
              </a:path>
            </a:pathLst>
          </a:custGeom>
          <a:blipFill dpi="0" rotWithShape="1">
            <a:blip r:embed="rId2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979" t="-8726" r="-2755" b="-758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912283" y="1326932"/>
            <a:ext cx="7767637" cy="1646238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8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br>
              <a:rPr lang="ru-RU" altLang="ru-RU" dirty="0"/>
            </a:br>
            <a:r>
              <a:rPr lang="ru-RU" altLang="ru-RU" sz="11500" dirty="0"/>
              <a:t>ЕФРЕМОВ</a:t>
            </a:r>
            <a:endParaRPr lang="ru-RU" altLang="ru-RU" dirty="0"/>
          </a:p>
        </p:txBody>
      </p:sp>
      <p:grpSp>
        <p:nvGrpSpPr>
          <p:cNvPr id="14" name="Группа 13"/>
          <p:cNvGrpSpPr/>
          <p:nvPr/>
        </p:nvGrpSpPr>
        <p:grpSpPr>
          <a:xfrm>
            <a:off x="0" y="1697599"/>
            <a:ext cx="912283" cy="1181100"/>
            <a:chOff x="0" y="1697599"/>
            <a:chExt cx="912283" cy="1181100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0" y="1697599"/>
              <a:ext cx="912283" cy="11811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Рисунок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935" y="1888222"/>
              <a:ext cx="658729" cy="811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" name="Группа 12"/>
          <p:cNvGrpSpPr/>
          <p:nvPr/>
        </p:nvGrpSpPr>
        <p:grpSpPr>
          <a:xfrm>
            <a:off x="6841958" y="1697599"/>
            <a:ext cx="9436100" cy="1181100"/>
            <a:chOff x="6689558" y="1697599"/>
            <a:chExt cx="9436100" cy="1181100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6689558" y="1697599"/>
              <a:ext cx="9436100" cy="11811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6689558" y="1706674"/>
              <a:ext cx="9436100" cy="715684"/>
            </a:xfrm>
            <a:prstGeom prst="rect">
              <a:avLst/>
            </a:prstGeom>
            <a:solidFill>
              <a:schemeClr val="tx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6689558" y="1706674"/>
              <a:ext cx="9436100" cy="331012"/>
            </a:xfrm>
            <a:prstGeom prst="rect">
              <a:avLst/>
            </a:prstGeom>
            <a:solidFill>
              <a:schemeClr val="tx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5" name="Заголовок 1"/>
          <p:cNvSpPr txBox="1">
            <a:spLocks/>
          </p:cNvSpPr>
          <p:nvPr/>
        </p:nvSpPr>
        <p:spPr>
          <a:xfrm>
            <a:off x="3099717" y="5421424"/>
            <a:ext cx="10955867" cy="1436576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/>
          </a:bodyPr>
          <a:lstStyle>
            <a:lvl1pPr algn="l" defTabSz="609585" rtl="0" eaLnBrk="1" latinLnBrk="0" hangingPunct="1">
              <a:spcBef>
                <a:spcPct val="0"/>
              </a:spcBef>
              <a:buNone/>
              <a:defRPr sz="64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1711544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Текст 1"/>
          <p:cNvSpPr>
            <a:spLocks noGrp="1"/>
          </p:cNvSpPr>
          <p:nvPr>
            <p:ph type="body" idx="1"/>
          </p:nvPr>
        </p:nvSpPr>
        <p:spPr>
          <a:xfrm>
            <a:off x="2279651" y="6154797"/>
            <a:ext cx="11692467" cy="2020240"/>
          </a:xfrm>
        </p:spPr>
        <p:txBody>
          <a:bodyPr/>
          <a:lstStyle/>
          <a:p>
            <a:endParaRPr lang="ru-RU" altLang="ru-RU"/>
          </a:p>
        </p:txBody>
      </p:sp>
      <p:sp>
        <p:nvSpPr>
          <p:cNvPr id="9219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pic>
        <p:nvPicPr>
          <p:cNvPr id="9220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17" y="0"/>
            <a:ext cx="16256001" cy="10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001" y="141111"/>
            <a:ext cx="1553633" cy="2126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Прямоугольник 4"/>
          <p:cNvSpPr>
            <a:spLocks noChangeArrowheads="1"/>
          </p:cNvSpPr>
          <p:nvPr/>
        </p:nvSpPr>
        <p:spPr bwMode="auto">
          <a:xfrm>
            <a:off x="10430934" y="1877954"/>
            <a:ext cx="5542844" cy="390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50914" tIns="75457" rIns="150914" bIns="75457">
            <a:spAutoFit/>
          </a:bodyPr>
          <a:lstStyle/>
          <a:p>
            <a:pPr marL="943213" indent="-943213" defTabSz="15094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altLang="ru-RU" sz="2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Расположен на юге Тульской области</a:t>
            </a:r>
          </a:p>
          <a:p>
            <a:pPr marL="943213" indent="-943213" defTabSz="15094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Площадь – 1649 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кв.км</a:t>
            </a:r>
            <a:endParaRPr lang="ru-RU" altLang="ru-RU" sz="2400" dirty="0">
              <a:solidFill>
                <a:prstClr val="black"/>
              </a:solidFill>
              <a:latin typeface="Arial" pitchFamily="34" charset="0"/>
              <a:ea typeface="Tahoma" pitchFamily="34" charset="0"/>
              <a:cs typeface="Arial" pitchFamily="34" charset="0"/>
            </a:endParaRPr>
          </a:p>
          <a:p>
            <a:pPr marL="943213" indent="-943213" defTabSz="15094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endParaRPr lang="ru-RU" alt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943213" indent="-943213" defTabSz="15094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ru-RU" altLang="ru-RU" sz="2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Граничит с Орловской и Липецкой областями </a:t>
            </a:r>
          </a:p>
          <a:p>
            <a:pPr marL="943213" indent="-943213" defTabSz="15094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endParaRPr lang="ru-RU" alt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defTabSz="1509400" fontAlgn="base">
              <a:spcBef>
                <a:spcPct val="0"/>
              </a:spcBef>
              <a:spcAft>
                <a:spcPct val="0"/>
              </a:spcAft>
            </a:pPr>
            <a:endParaRPr lang="ru-RU" altLang="ru-RU" sz="2400" dirty="0">
              <a:solidFill>
                <a:prstClr val="black"/>
              </a:solidFill>
              <a:latin typeface="Arial" pitchFamily="34" charset="0"/>
              <a:cs typeface="Tahoma" pitchFamily="34" charset="0"/>
            </a:endParaRPr>
          </a:p>
          <a:p>
            <a:pPr marL="943213" indent="-943213" defTabSz="150940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sz="24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943213" indent="-943213" defTabSz="150940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endParaRPr lang="ru-RU" altLang="ru-RU" sz="28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343380" y="1623663"/>
            <a:ext cx="9017001" cy="8293100"/>
            <a:chOff x="1343380" y="1866900"/>
            <a:chExt cx="9017001" cy="7778047"/>
          </a:xfrm>
        </p:grpSpPr>
        <p:pic>
          <p:nvPicPr>
            <p:cNvPr id="3075" name="Picture 2" descr="C:\Users\User\Desktop\КАРТА.gif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3380" y="1866900"/>
              <a:ext cx="9017001" cy="7321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Овал 7"/>
            <p:cNvSpPr/>
            <p:nvPr/>
          </p:nvSpPr>
          <p:spPr>
            <a:xfrm>
              <a:off x="6719712" y="7511817"/>
              <a:ext cx="2943577" cy="2133130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50914" tIns="75457" rIns="150914" bIns="75457" anchor="ctr"/>
            <a:lstStyle/>
            <a:p>
              <a:pPr algn="ctr" defTabSz="1509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3000">
                <a:solidFill>
                  <a:prstClr val="white"/>
                </a:solidFill>
              </a:endParaRPr>
            </a:p>
          </p:txBody>
        </p:sp>
        <p:sp>
          <p:nvSpPr>
            <p:cNvPr id="2" name="Полилиния 1"/>
            <p:cNvSpPr/>
            <p:nvPr/>
          </p:nvSpPr>
          <p:spPr>
            <a:xfrm>
              <a:off x="7258050" y="8401050"/>
              <a:ext cx="2076450" cy="381000"/>
            </a:xfrm>
            <a:custGeom>
              <a:avLst/>
              <a:gdLst>
                <a:gd name="connsiteX0" fmla="*/ 0 w 2076450"/>
                <a:gd name="connsiteY0" fmla="*/ 342900 h 381000"/>
                <a:gd name="connsiteX1" fmla="*/ 76200 w 2076450"/>
                <a:gd name="connsiteY1" fmla="*/ 57150 h 381000"/>
                <a:gd name="connsiteX2" fmla="*/ 1866900 w 2076450"/>
                <a:gd name="connsiteY2" fmla="*/ 0 h 381000"/>
                <a:gd name="connsiteX3" fmla="*/ 2076450 w 2076450"/>
                <a:gd name="connsiteY3" fmla="*/ 171450 h 381000"/>
                <a:gd name="connsiteX4" fmla="*/ 2076450 w 2076450"/>
                <a:gd name="connsiteY4" fmla="*/ 266700 h 381000"/>
                <a:gd name="connsiteX5" fmla="*/ 1981200 w 2076450"/>
                <a:gd name="connsiteY5" fmla="*/ 381000 h 381000"/>
                <a:gd name="connsiteX6" fmla="*/ 1466850 w 2076450"/>
                <a:gd name="connsiteY6" fmla="*/ 381000 h 381000"/>
                <a:gd name="connsiteX7" fmla="*/ 495300 w 2076450"/>
                <a:gd name="connsiteY7" fmla="*/ 381000 h 381000"/>
                <a:gd name="connsiteX8" fmla="*/ 0 w 2076450"/>
                <a:gd name="connsiteY8" fmla="*/ 3429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76450" h="381000">
                  <a:moveTo>
                    <a:pt x="0" y="342900"/>
                  </a:moveTo>
                  <a:lnTo>
                    <a:pt x="76200" y="57150"/>
                  </a:lnTo>
                  <a:lnTo>
                    <a:pt x="1866900" y="0"/>
                  </a:lnTo>
                  <a:lnTo>
                    <a:pt x="2076450" y="171450"/>
                  </a:lnTo>
                  <a:lnTo>
                    <a:pt x="2076450" y="266700"/>
                  </a:lnTo>
                  <a:lnTo>
                    <a:pt x="1981200" y="381000"/>
                  </a:lnTo>
                  <a:lnTo>
                    <a:pt x="1466850" y="381000"/>
                  </a:lnTo>
                  <a:lnTo>
                    <a:pt x="495300" y="381000"/>
                  </a:lnTo>
                  <a:lnTo>
                    <a:pt x="0" y="342900"/>
                  </a:lnTo>
                  <a:close/>
                </a:path>
              </a:pathLst>
            </a:custGeom>
            <a:solidFill>
              <a:srgbClr val="FFCC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7500512" y="8299182"/>
              <a:ext cx="159152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/>
                <a:t>Ефремов</a:t>
              </a:r>
              <a:endParaRPr lang="ru-RU" dirty="0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0" y="232833"/>
            <a:ext cx="16444900" cy="1181100"/>
            <a:chOff x="0" y="232833"/>
            <a:chExt cx="16278058" cy="1181100"/>
          </a:xfrm>
        </p:grpSpPr>
        <p:grpSp>
          <p:nvGrpSpPr>
            <p:cNvPr id="18" name="Группа 17"/>
            <p:cNvGrpSpPr/>
            <p:nvPr/>
          </p:nvGrpSpPr>
          <p:grpSpPr>
            <a:xfrm>
              <a:off x="1004218" y="232833"/>
              <a:ext cx="15273840" cy="1181100"/>
              <a:chOff x="1004218" y="232833"/>
              <a:chExt cx="15273840" cy="1181100"/>
            </a:xfrm>
          </p:grpSpPr>
          <p:sp>
            <p:nvSpPr>
              <p:cNvPr id="22" name="Прямоугольник 21"/>
              <p:cNvSpPr/>
              <p:nvPr/>
            </p:nvSpPr>
            <p:spPr>
              <a:xfrm>
                <a:off x="1004218" y="232833"/>
                <a:ext cx="15273840" cy="1181100"/>
              </a:xfrm>
              <a:prstGeom prst="rect">
                <a:avLst/>
              </a:prstGeom>
              <a:solidFill>
                <a:srgbClr val="6A9E1F">
                  <a:lumMod val="75000"/>
                </a:srgbClr>
              </a:solidFill>
              <a:ln w="15875" cap="rnd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/>
                  <a:ea typeface="+mn-ea"/>
                  <a:cs typeface="+mn-cs"/>
                </a:endParaRPr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13348618" y="241908"/>
                <a:ext cx="2929440" cy="715684"/>
              </a:xfrm>
              <a:prstGeom prst="rect">
                <a:avLst/>
              </a:prstGeom>
              <a:solidFill>
                <a:sysClr val="window" lastClr="FFFFFF">
                  <a:lumMod val="75000"/>
                </a:sysClr>
              </a:solidFill>
              <a:ln w="15875" cap="rnd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/>
                  <a:ea typeface="+mn-ea"/>
                  <a:cs typeface="+mn-cs"/>
                </a:endParaRPr>
              </a:p>
            </p:txBody>
          </p:sp>
          <p:sp>
            <p:nvSpPr>
              <p:cNvPr id="24" name="Прямоугольник 23"/>
              <p:cNvSpPr/>
              <p:nvPr/>
            </p:nvSpPr>
            <p:spPr>
              <a:xfrm>
                <a:off x="13348618" y="241908"/>
                <a:ext cx="2929440" cy="331012"/>
              </a:xfrm>
              <a:prstGeom prst="rect">
                <a:avLst/>
              </a:prstGeom>
              <a:solidFill>
                <a:sysClr val="window" lastClr="FFFFFF">
                  <a:lumMod val="85000"/>
                </a:sysClr>
              </a:solidFill>
              <a:ln w="15875" cap="rnd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/>
                  <a:ea typeface="+mn-ea"/>
                  <a:cs typeface="+mn-cs"/>
                </a:endParaRPr>
              </a:p>
            </p:txBody>
          </p:sp>
        </p:grpSp>
        <p:grpSp>
          <p:nvGrpSpPr>
            <p:cNvPr id="19" name="Группа 18"/>
            <p:cNvGrpSpPr/>
            <p:nvPr/>
          </p:nvGrpSpPr>
          <p:grpSpPr>
            <a:xfrm>
              <a:off x="0" y="232833"/>
              <a:ext cx="912283" cy="1181100"/>
              <a:chOff x="0" y="1697599"/>
              <a:chExt cx="912283" cy="1181100"/>
            </a:xfrm>
          </p:grpSpPr>
          <p:sp>
            <p:nvSpPr>
              <p:cNvPr id="20" name="Прямоугольник 19"/>
              <p:cNvSpPr/>
              <p:nvPr/>
            </p:nvSpPr>
            <p:spPr>
              <a:xfrm>
                <a:off x="0" y="1697599"/>
                <a:ext cx="912283" cy="1181100"/>
              </a:xfrm>
              <a:prstGeom prst="rect">
                <a:avLst/>
              </a:prstGeom>
              <a:solidFill>
                <a:srgbClr val="6A9E1F">
                  <a:lumMod val="75000"/>
                </a:srgbClr>
              </a:solidFill>
              <a:ln w="15875" cap="rnd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/>
                  <a:ea typeface="+mn-ea"/>
                  <a:cs typeface="+mn-cs"/>
                </a:endParaRPr>
              </a:p>
            </p:txBody>
          </p:sp>
          <p:pic>
            <p:nvPicPr>
              <p:cNvPr id="21" name="Рисунок 5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1935" y="1888222"/>
                <a:ext cx="658729" cy="8112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5" name="Заголовок 1"/>
          <p:cNvSpPr txBox="1">
            <a:spLocks/>
          </p:cNvSpPr>
          <p:nvPr/>
        </p:nvSpPr>
        <p:spPr>
          <a:xfrm>
            <a:off x="1004218" y="69849"/>
            <a:ext cx="1234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609585" rtl="0" eaLnBrk="1" latinLnBrk="0" hangingPunct="1">
              <a:spcBef>
                <a:spcPct val="0"/>
              </a:spcBef>
              <a:buNone/>
              <a:defRPr sz="48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all" spc="0" normalizeH="0" baseline="0" noProof="0" dirty="0">
                <a:ln w="3175" cmpd="sng"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/>
                <a:ea typeface="+mj-ea"/>
                <a:cs typeface="+mj-cs"/>
              </a:rPr>
              <a:t>РАСПОЛОЖЕНИЕ  МО Г. Ефремов </a:t>
            </a:r>
          </a:p>
        </p:txBody>
      </p:sp>
    </p:spTree>
    <p:extLst>
      <p:ext uri="{BB962C8B-B14F-4D97-AF65-F5344CB8AC3E}">
        <p14:creationId xmlns:p14="http://schemas.microsoft.com/office/powerpoint/2010/main" val="25070031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/>
        </p:nvGrpSpPr>
        <p:grpSpPr>
          <a:xfrm>
            <a:off x="91935" y="1234752"/>
            <a:ext cx="19628660" cy="8884625"/>
            <a:chOff x="412477" y="3128931"/>
            <a:chExt cx="15443878" cy="6990445"/>
          </a:xfrm>
        </p:grpSpPr>
        <p:grpSp>
          <p:nvGrpSpPr>
            <p:cNvPr id="26" name="Группа 25"/>
            <p:cNvGrpSpPr/>
            <p:nvPr/>
          </p:nvGrpSpPr>
          <p:grpSpPr>
            <a:xfrm>
              <a:off x="588490" y="3128931"/>
              <a:ext cx="12690540" cy="6990445"/>
              <a:chOff x="91935" y="1566026"/>
              <a:chExt cx="12690540" cy="8450643"/>
            </a:xfrm>
          </p:grpSpPr>
          <p:pic>
            <p:nvPicPr>
              <p:cNvPr id="6" name="Рисунок 5"/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rightnessContrast contrast="4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91935" y="1576916"/>
                <a:ext cx="12685101" cy="8439753"/>
              </a:xfrm>
              <a:prstGeom prst="rect">
                <a:avLst/>
              </a:prstGeom>
            </p:spPr>
          </p:pic>
          <p:pic>
            <p:nvPicPr>
              <p:cNvPr id="25" name="Рисунок 24"/>
              <p:cNvPicPr>
                <a:picLocks noChangeAspect="1"/>
              </p:cNvPicPr>
              <p:nvPr/>
            </p:nvPicPr>
            <p:blipFill rotWithShape="1">
              <a:blip r:embed="rId4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1790"/>
                        </a14:imgEffect>
                        <a14:imgEffect>
                          <a14:saturation sat="0"/>
                        </a14:imgEffect>
                        <a14:imgEffect>
                          <a14:brightnessContrast bright="20000" contrast="40000"/>
                        </a14:imgEffect>
                      </a14:imgLayer>
                    </a14:imgProps>
                  </a:ext>
                </a:extLst>
              </a:blip>
              <a:srcRect l="29868"/>
              <a:stretch/>
            </p:blipFill>
            <p:spPr>
              <a:xfrm>
                <a:off x="3886196" y="1566026"/>
                <a:ext cx="8896279" cy="8439753"/>
              </a:xfrm>
              <a:prstGeom prst="rect">
                <a:avLst/>
              </a:prstGeom>
            </p:spPr>
          </p:pic>
        </p:grpSp>
        <p:grpSp>
          <p:nvGrpSpPr>
            <p:cNvPr id="17" name="Группа 16"/>
            <p:cNvGrpSpPr/>
            <p:nvPr/>
          </p:nvGrpSpPr>
          <p:grpSpPr>
            <a:xfrm>
              <a:off x="412477" y="6408257"/>
              <a:ext cx="15443878" cy="3374577"/>
              <a:chOff x="412477" y="6408257"/>
              <a:chExt cx="15443878" cy="3374577"/>
            </a:xfrm>
          </p:grpSpPr>
          <p:cxnSp>
            <p:nvCxnSpPr>
              <p:cNvPr id="53" name="Прямая со стрелкой 52"/>
              <p:cNvCxnSpPr/>
              <p:nvPr/>
            </p:nvCxnSpPr>
            <p:spPr>
              <a:xfrm>
                <a:off x="1856904" y="7430301"/>
                <a:ext cx="4227152" cy="2352533"/>
              </a:xfrm>
              <a:prstGeom prst="straightConnector1">
                <a:avLst/>
              </a:prstGeom>
              <a:ln w="57150">
                <a:solidFill>
                  <a:srgbClr val="507617"/>
                </a:solidFill>
                <a:prstDash val="sysDash"/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Прямая со стрелкой 66"/>
              <p:cNvCxnSpPr/>
              <p:nvPr/>
            </p:nvCxnSpPr>
            <p:spPr>
              <a:xfrm flipH="1" flipV="1">
                <a:off x="412477" y="6896266"/>
                <a:ext cx="1410112" cy="543043"/>
              </a:xfrm>
              <a:prstGeom prst="straightConnector1">
                <a:avLst/>
              </a:prstGeom>
              <a:ln w="57150">
                <a:solidFill>
                  <a:srgbClr val="507617"/>
                </a:solidFill>
                <a:prstDash val="sysDash"/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Прямая со стрелкой 71"/>
              <p:cNvCxnSpPr/>
              <p:nvPr/>
            </p:nvCxnSpPr>
            <p:spPr>
              <a:xfrm flipV="1">
                <a:off x="1856904" y="7430301"/>
                <a:ext cx="13999451" cy="7126"/>
              </a:xfrm>
              <a:prstGeom prst="straightConnector1">
                <a:avLst/>
              </a:prstGeom>
              <a:ln w="57150">
                <a:solidFill>
                  <a:srgbClr val="507617"/>
                </a:solidFill>
                <a:prstDash val="sysDash"/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Прямая со стрелкой 74"/>
              <p:cNvCxnSpPr/>
              <p:nvPr/>
            </p:nvCxnSpPr>
            <p:spPr>
              <a:xfrm flipH="1">
                <a:off x="1543205" y="7439309"/>
                <a:ext cx="304685" cy="1152546"/>
              </a:xfrm>
              <a:prstGeom prst="straightConnector1">
                <a:avLst/>
              </a:prstGeom>
              <a:ln w="57150">
                <a:solidFill>
                  <a:srgbClr val="FFFF00"/>
                </a:solidFill>
                <a:prstDash val="sysDash"/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Прямая со стрелкой 77"/>
              <p:cNvCxnSpPr/>
              <p:nvPr/>
            </p:nvCxnSpPr>
            <p:spPr>
              <a:xfrm flipV="1">
                <a:off x="1862343" y="6408257"/>
                <a:ext cx="154860" cy="1031052"/>
              </a:xfrm>
              <a:prstGeom prst="straightConnector1">
                <a:avLst/>
              </a:prstGeom>
              <a:ln w="57150">
                <a:solidFill>
                  <a:srgbClr val="FFFF00"/>
                </a:solidFill>
                <a:prstDash val="sysDash"/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Прямая со стрелкой 80"/>
              <p:cNvCxnSpPr/>
              <p:nvPr/>
            </p:nvCxnSpPr>
            <p:spPr>
              <a:xfrm>
                <a:off x="1862343" y="7439309"/>
                <a:ext cx="1852407" cy="342616"/>
              </a:xfrm>
              <a:prstGeom prst="straightConnector1">
                <a:avLst/>
              </a:prstGeom>
              <a:ln w="57150">
                <a:solidFill>
                  <a:srgbClr val="FFFF00"/>
                </a:solidFill>
                <a:prstDash val="sysDash"/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Овал 50"/>
              <p:cNvSpPr/>
              <p:nvPr/>
            </p:nvSpPr>
            <p:spPr>
              <a:xfrm>
                <a:off x="1434892" y="6974500"/>
                <a:ext cx="854903" cy="658097"/>
              </a:xfrm>
              <a:prstGeom prst="ellipse">
                <a:avLst/>
              </a:prstGeom>
              <a:noFill/>
              <a:ln w="57150">
                <a:solidFill>
                  <a:srgbClr val="FF000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8" name="Прямоугольник 17"/>
            <p:cNvSpPr/>
            <p:nvPr/>
          </p:nvSpPr>
          <p:spPr>
            <a:xfrm>
              <a:off x="912283" y="4800600"/>
              <a:ext cx="2802467" cy="576606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/>
                <a:t>ЕФРЕМОВ</a:t>
              </a: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0" y="232833"/>
            <a:ext cx="16444900" cy="1181100"/>
            <a:chOff x="0" y="232833"/>
            <a:chExt cx="16278058" cy="1181100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1004218" y="232833"/>
              <a:ext cx="15273840" cy="1181100"/>
              <a:chOff x="1004218" y="232833"/>
              <a:chExt cx="15273840" cy="1181100"/>
            </a:xfrm>
          </p:grpSpPr>
          <p:sp>
            <p:nvSpPr>
              <p:cNvPr id="12" name="Прямоугольник 11"/>
              <p:cNvSpPr/>
              <p:nvPr/>
            </p:nvSpPr>
            <p:spPr>
              <a:xfrm>
                <a:off x="1004218" y="232833"/>
                <a:ext cx="15273840" cy="118110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13348618" y="241908"/>
                <a:ext cx="2929440" cy="71568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13348618" y="241908"/>
                <a:ext cx="2929440" cy="33101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" name="Группа 8"/>
            <p:cNvGrpSpPr/>
            <p:nvPr/>
          </p:nvGrpSpPr>
          <p:grpSpPr>
            <a:xfrm>
              <a:off x="0" y="232833"/>
              <a:ext cx="912283" cy="1181100"/>
              <a:chOff x="0" y="1697599"/>
              <a:chExt cx="912283" cy="1181100"/>
            </a:xfrm>
          </p:grpSpPr>
          <p:sp>
            <p:nvSpPr>
              <p:cNvPr id="10" name="Прямоугольник 9"/>
              <p:cNvSpPr/>
              <p:nvPr/>
            </p:nvSpPr>
            <p:spPr>
              <a:xfrm>
                <a:off x="0" y="1697599"/>
                <a:ext cx="912283" cy="118110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pic>
            <p:nvPicPr>
              <p:cNvPr id="11" name="Рисунок 5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1935" y="1888222"/>
                <a:ext cx="658729" cy="8112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004218" y="69849"/>
            <a:ext cx="12344400" cy="1507067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</a:rPr>
              <a:t>ТРАНСПОРТНАЯ ДОСТУПНОСТЬ МО Г. Ефремов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5219378" y="2079964"/>
            <a:ext cx="1125462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prstClr val="black"/>
                </a:solidFill>
                <a:ea typeface="Tahoma" panose="020B0604030504040204" pitchFamily="34" charset="0"/>
                <a:cs typeface="Gotham Pro" panose="02000503040000020004" pitchFamily="50" charset="0"/>
              </a:rPr>
              <a:t>Расположен на перешейке федеральных трасс </a:t>
            </a:r>
            <a:r>
              <a:rPr lang="en-US" sz="3200" b="1" dirty="0">
                <a:solidFill>
                  <a:srgbClr val="FF0000"/>
                </a:solidFill>
                <a:ea typeface="Tahoma" panose="020B0604030504040204" pitchFamily="34" charset="0"/>
                <a:cs typeface="Gotham Pro" panose="02000503040000020004" pitchFamily="50" charset="0"/>
              </a:rPr>
              <a:t>M4</a:t>
            </a:r>
            <a:r>
              <a:rPr lang="ru-RU" sz="3200" b="1" dirty="0">
                <a:solidFill>
                  <a:srgbClr val="FF0000"/>
                </a:solidFill>
                <a:ea typeface="Tahoma" panose="020B0604030504040204" pitchFamily="34" charset="0"/>
                <a:cs typeface="Gotham Pro" panose="02000503040000020004" pitchFamily="50" charset="0"/>
              </a:rPr>
              <a:t> и М2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prstClr val="black"/>
                </a:solidFill>
                <a:ea typeface="Tahoma" panose="020B0604030504040204" pitchFamily="34" charset="0"/>
                <a:cs typeface="Gotham Pro" panose="02000503040000020004" pitchFamily="50" charset="0"/>
              </a:rPr>
              <a:t>Через город проходит федеральная </a:t>
            </a:r>
          </a:p>
          <a:p>
            <a:r>
              <a:rPr lang="ru-RU" altLang="ru-RU" sz="3200" dirty="0">
                <a:solidFill>
                  <a:prstClr val="black"/>
                </a:solidFill>
                <a:latin typeface="Arial" pitchFamily="34" charset="0"/>
                <a:cs typeface="Tahoma" pitchFamily="34" charset="0"/>
              </a:rPr>
              <a:t>железнодорожная магистраль Московской железной дороги – филиала ОАО «РЖД»</a:t>
            </a:r>
          </a:p>
          <a:p>
            <a:endParaRPr lang="ru-RU" sz="3200" dirty="0">
              <a:solidFill>
                <a:srgbClr val="FF0000"/>
              </a:solidFill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4649042" y="9157290"/>
            <a:ext cx="1522993" cy="992481"/>
          </a:xfrm>
        </p:spPr>
        <p:txBody>
          <a:bodyPr/>
          <a:lstStyle/>
          <a:p>
            <a:fld id="{D57F1E4F-1CFF-5643-939E-217C01CDF565}" type="slidenum">
              <a:rPr lang="en-US" smtClean="0">
                <a:solidFill>
                  <a:srgbClr val="76DBF4">
                    <a:lumMod val="50000"/>
                  </a:srgbClr>
                </a:solidFill>
              </a:rPr>
              <a:pPr/>
              <a:t>4</a:t>
            </a:fld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7579895" y="5015668"/>
            <a:ext cx="6280484" cy="3830318"/>
          </a:xfrm>
          <a:prstGeom prst="rect">
            <a:avLst/>
          </a:prstGeom>
        </p:spPr>
        <p:txBody>
          <a:bodyPr wrap="square" lIns="150914" tIns="75457" rIns="150914" bIns="75457">
            <a:spAutoFit/>
          </a:bodyPr>
          <a:lstStyle/>
          <a:p>
            <a:pPr algn="ctr" defTabSz="1509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Расположение:</a:t>
            </a:r>
          </a:p>
          <a:p>
            <a:pPr marL="471607" indent="-471607" algn="ctr" defTabSz="1509400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sz="3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Москва	315 км;</a:t>
            </a:r>
          </a:p>
          <a:p>
            <a:pPr marL="471607" indent="-471607" algn="ctr" defTabSz="1509400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sz="3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Тула 	145 км;</a:t>
            </a:r>
          </a:p>
          <a:p>
            <a:pPr marL="471607" indent="-471607" algn="ctr" defTabSz="1509400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sz="3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Липецк 	150 км;</a:t>
            </a:r>
          </a:p>
          <a:p>
            <a:pPr marL="471607" indent="-471607" algn="ctr" defTabSz="1509400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sz="3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Воронеж 	200 км,</a:t>
            </a:r>
          </a:p>
          <a:p>
            <a:pPr marL="471607" indent="-471607" algn="ctr" defTabSz="1509400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sz="3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Орел 	180 км,</a:t>
            </a:r>
          </a:p>
          <a:p>
            <a:pPr defTabSz="1509400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3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94002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6"/>
          <p:cNvGrpSpPr>
            <a:grpSpLocks/>
          </p:cNvGrpSpPr>
          <p:nvPr/>
        </p:nvGrpSpPr>
        <p:grpSpPr bwMode="auto">
          <a:xfrm>
            <a:off x="-22225" y="350838"/>
            <a:ext cx="16278225" cy="1181100"/>
            <a:chOff x="0" y="232833"/>
            <a:chExt cx="16278058" cy="1181100"/>
          </a:xfrm>
        </p:grpSpPr>
        <p:grpSp>
          <p:nvGrpSpPr>
            <p:cNvPr id="4" name="Группа 7"/>
            <p:cNvGrpSpPr>
              <a:grpSpLocks/>
            </p:cNvGrpSpPr>
            <p:nvPr/>
          </p:nvGrpSpPr>
          <p:grpSpPr bwMode="auto">
            <a:xfrm>
              <a:off x="1004218" y="232833"/>
              <a:ext cx="15273840" cy="1181100"/>
              <a:chOff x="1004218" y="232833"/>
              <a:chExt cx="15273840" cy="1181100"/>
            </a:xfrm>
          </p:grpSpPr>
          <p:sp>
            <p:nvSpPr>
              <p:cNvPr id="12" name="Прямоугольник 11"/>
              <p:cNvSpPr/>
              <p:nvPr/>
            </p:nvSpPr>
            <p:spPr>
              <a:xfrm>
                <a:off x="1004878" y="232833"/>
                <a:ext cx="15273180" cy="118110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3395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496"/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13349151" y="242358"/>
                <a:ext cx="2928907" cy="715962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3395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496"/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13349151" y="242358"/>
                <a:ext cx="2928907" cy="3302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3395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496"/>
              </a:p>
            </p:txBody>
          </p:sp>
        </p:grpSp>
        <p:grpSp>
          <p:nvGrpSpPr>
            <p:cNvPr id="5" name="Группа 8"/>
            <p:cNvGrpSpPr>
              <a:grpSpLocks/>
            </p:cNvGrpSpPr>
            <p:nvPr/>
          </p:nvGrpSpPr>
          <p:grpSpPr bwMode="auto">
            <a:xfrm>
              <a:off x="0" y="232833"/>
              <a:ext cx="912283" cy="1181100"/>
              <a:chOff x="0" y="1697599"/>
              <a:chExt cx="912283" cy="1181100"/>
            </a:xfrm>
          </p:grpSpPr>
          <p:sp>
            <p:nvSpPr>
              <p:cNvPr id="10" name="Прямоугольник 9"/>
              <p:cNvSpPr/>
              <p:nvPr/>
            </p:nvSpPr>
            <p:spPr>
              <a:xfrm>
                <a:off x="0" y="1697599"/>
                <a:ext cx="912804" cy="118110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33954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sz="2496"/>
              </a:p>
            </p:txBody>
          </p:sp>
          <p:pic>
            <p:nvPicPr>
              <p:cNvPr id="46092" name="Рисунок 5"/>
              <p:cNvPicPr>
                <a:picLocks noChangeAspect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91935" y="1888222"/>
                <a:ext cx="658729" cy="8112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982663" y="187325"/>
            <a:ext cx="12344400" cy="1506538"/>
          </a:xfrm>
        </p:spPr>
        <p:txBody>
          <a:bodyPr>
            <a:normAutofit fontScale="90000"/>
          </a:bodyPr>
          <a:lstStyle/>
          <a:p>
            <a:pPr algn="ctr" defTabSz="609585"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chemeClr val="bg1"/>
                </a:solidFill>
              </a:rPr>
              <a:t>Постановление правительства №269 от 16.03.2018 г.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4606588" y="9167813"/>
            <a:ext cx="1524000" cy="992187"/>
          </a:xfrm>
        </p:spPr>
        <p:txBody>
          <a:bodyPr/>
          <a:lstStyle/>
          <a:p>
            <a:pPr>
              <a:defRPr/>
            </a:pPr>
            <a:fld id="{E71FF3D7-1516-4EF5-8305-C345F5BE6B48}" type="slidenum">
              <a:rPr lang="en-US"/>
              <a:pPr>
                <a:defRPr/>
              </a:pPr>
              <a:t>5</a:t>
            </a:fld>
            <a:endParaRPr lang="en-US" dirty="0"/>
          </a:p>
        </p:txBody>
      </p:sp>
      <p:pic>
        <p:nvPicPr>
          <p:cNvPr id="46085" name="Picture 4" descr="C:\Users\User\Desktop\123 - 00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10475" y="2741613"/>
            <a:ext cx="4010025" cy="567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6" name="Picture 5" descr="C:\Users\User\Desktop\123 - 000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901488" y="2741613"/>
            <a:ext cx="3989387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7" name="Picture 6" descr="C:\Users\User\Desktop\123 - 000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22225" y="2767013"/>
            <a:ext cx="3949700" cy="55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8" name="Picture 7" descr="C:\Users\User\Desktop\123 - 000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57575" y="2754313"/>
            <a:ext cx="3975100" cy="562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0" y="232833"/>
            <a:ext cx="16256001" cy="1181100"/>
            <a:chOff x="0" y="232833"/>
            <a:chExt cx="16278058" cy="1181100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1004218" y="232833"/>
              <a:ext cx="15273840" cy="1181100"/>
              <a:chOff x="1004218" y="232833"/>
              <a:chExt cx="15273840" cy="1181100"/>
            </a:xfrm>
          </p:grpSpPr>
          <p:sp>
            <p:nvSpPr>
              <p:cNvPr id="12" name="Прямоугольник 11"/>
              <p:cNvSpPr/>
              <p:nvPr/>
            </p:nvSpPr>
            <p:spPr>
              <a:xfrm>
                <a:off x="1004218" y="232833"/>
                <a:ext cx="15273840" cy="118110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Прямоугольник 12"/>
              <p:cNvSpPr/>
              <p:nvPr/>
            </p:nvSpPr>
            <p:spPr>
              <a:xfrm>
                <a:off x="13348618" y="241908"/>
                <a:ext cx="2929440" cy="715684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Прямоугольник 13"/>
              <p:cNvSpPr/>
              <p:nvPr/>
            </p:nvSpPr>
            <p:spPr>
              <a:xfrm>
                <a:off x="13348618" y="241908"/>
                <a:ext cx="2929440" cy="33101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9" name="Группа 8"/>
            <p:cNvGrpSpPr/>
            <p:nvPr/>
          </p:nvGrpSpPr>
          <p:grpSpPr>
            <a:xfrm>
              <a:off x="0" y="232833"/>
              <a:ext cx="912283" cy="1181100"/>
              <a:chOff x="0" y="1697599"/>
              <a:chExt cx="912283" cy="1181100"/>
            </a:xfrm>
          </p:grpSpPr>
          <p:sp>
            <p:nvSpPr>
              <p:cNvPr id="10" name="Прямоугольник 9"/>
              <p:cNvSpPr/>
              <p:nvPr/>
            </p:nvSpPr>
            <p:spPr>
              <a:xfrm>
                <a:off x="0" y="1697599"/>
                <a:ext cx="912283" cy="1181100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pic>
            <p:nvPicPr>
              <p:cNvPr id="11" name="Рисунок 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1935" y="1888222"/>
                <a:ext cx="658729" cy="8112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15" name="Заголовок 1"/>
          <p:cNvSpPr>
            <a:spLocks noGrp="1"/>
          </p:cNvSpPr>
          <p:nvPr>
            <p:ph type="title"/>
          </p:nvPr>
        </p:nvSpPr>
        <p:spPr>
          <a:xfrm>
            <a:off x="1004218" y="69849"/>
            <a:ext cx="12344400" cy="1507067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</a:rPr>
              <a:t>« Биотехнологический кластер»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14649042" y="9157290"/>
            <a:ext cx="1522993" cy="992481"/>
          </a:xfrm>
        </p:spPr>
        <p:txBody>
          <a:bodyPr/>
          <a:lstStyle/>
          <a:p>
            <a:fld id="{D57F1E4F-1CFF-5643-939E-217C01CDF565}" type="slidenum">
              <a:rPr lang="en-US" smtClean="0">
                <a:solidFill>
                  <a:srgbClr val="76DBF4">
                    <a:lumMod val="50000"/>
                  </a:srgbClr>
                </a:solidFill>
              </a:rPr>
              <a:pPr/>
              <a:t>6</a:t>
            </a:fld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  <p:pic>
        <p:nvPicPr>
          <p:cNvPr id="18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838200" y="1447800"/>
            <a:ext cx="15148560" cy="8351519"/>
          </a:xfrm>
        </p:spPr>
      </p:pic>
    </p:spTree>
    <p:extLst>
      <p:ext uri="{BB962C8B-B14F-4D97-AF65-F5344CB8AC3E}">
        <p14:creationId xmlns:p14="http://schemas.microsoft.com/office/powerpoint/2010/main" val="14353850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6CDE4F-B104-4D42-A0F5-D63443B6AE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2EFF041-B6B4-409A-8D30-F479DF3267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14B73C2-5E61-45C7-9A6D-2E02990CA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>
                <a:solidFill>
                  <a:srgbClr val="76DBF4">
                    <a:lumMod val="50000"/>
                  </a:srgbClr>
                </a:solidFill>
              </a:rPr>
              <a:pPr/>
              <a:t>7</a:t>
            </a:fld>
            <a:endParaRPr lang="en-US" dirty="0">
              <a:solidFill>
                <a:srgbClr val="76DBF4">
                  <a:lumMod val="50000"/>
                </a:srgbClr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2391D60-AABD-4175-A11C-8058BB1B6D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405" y="352166"/>
            <a:ext cx="15124671" cy="964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093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2">
            <a:extLst>
              <a:ext uri="{FF2B5EF4-FFF2-40B4-BE49-F238E27FC236}">
                <a16:creationId xmlns:a16="http://schemas.microsoft.com/office/drawing/2014/main" id="{89C188B2-C47E-46B6-897B-194F94475F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2852" y="1270000"/>
            <a:ext cx="13546667" cy="76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2" descr="C:\Users\User\Desktop\3b06eb62b2744d6c.jpg">
            <a:extLst>
              <a:ext uri="{FF2B5EF4-FFF2-40B4-BE49-F238E27FC236}">
                <a16:creationId xmlns:a16="http://schemas.microsoft.com/office/drawing/2014/main" id="{1278E101-9C45-44F1-92CE-C732F685D5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5852" y="493890"/>
            <a:ext cx="2135481" cy="235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Rectangle 5">
            <a:extLst>
              <a:ext uri="{FF2B5EF4-FFF2-40B4-BE49-F238E27FC236}">
                <a16:creationId xmlns:a16="http://schemas.microsoft.com/office/drawing/2014/main" id="{B027BBDD-6C74-4C14-B01E-2CC917DA88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4667" y="3695875"/>
            <a:ext cx="105834" cy="550454"/>
          </a:xfrm>
          <a:prstGeom prst="rect">
            <a:avLst/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3333" tIns="69333" rIns="133333" bIns="69333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354684" fontAlgn="base">
              <a:spcBef>
                <a:spcPct val="0"/>
              </a:spcBef>
              <a:spcAft>
                <a:spcPct val="0"/>
              </a:spcAft>
            </a:pPr>
            <a:endParaRPr lang="ru-RU" altLang="ru-RU" sz="2667">
              <a:solidFill>
                <a:prstClr val="black"/>
              </a:solidFill>
            </a:endParaRPr>
          </a:p>
        </p:txBody>
      </p:sp>
      <p:grpSp>
        <p:nvGrpSpPr>
          <p:cNvPr id="16389" name="Group 88">
            <a:extLst>
              <a:ext uri="{FF2B5EF4-FFF2-40B4-BE49-F238E27FC236}">
                <a16:creationId xmlns:a16="http://schemas.microsoft.com/office/drawing/2014/main" id="{293E4D8E-D4BE-43F6-87C1-E19AC3E48F5F}"/>
              </a:ext>
            </a:extLst>
          </p:cNvPr>
          <p:cNvGrpSpPr>
            <a:grpSpLocks/>
          </p:cNvGrpSpPr>
          <p:nvPr/>
        </p:nvGrpSpPr>
        <p:grpSpPr bwMode="auto">
          <a:xfrm>
            <a:off x="1354667" y="65853"/>
            <a:ext cx="12758797" cy="108185"/>
            <a:chOff x="280" y="601"/>
            <a:chExt cx="5426" cy="21"/>
          </a:xfrm>
        </p:grpSpPr>
        <p:sp>
          <p:nvSpPr>
            <p:cNvPr id="16391" name="Line 89">
              <a:extLst>
                <a:ext uri="{FF2B5EF4-FFF2-40B4-BE49-F238E27FC236}">
                  <a16:creationId xmlns:a16="http://schemas.microsoft.com/office/drawing/2014/main" id="{8BB70003-018B-46FB-8EBF-D5A47F9EBD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1" y="622"/>
              <a:ext cx="2997" cy="0"/>
            </a:xfrm>
            <a:prstGeom prst="line">
              <a:avLst/>
            </a:prstGeom>
            <a:noFill/>
            <a:ln w="7620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354684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667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392" name="Line 90">
              <a:extLst>
                <a:ext uri="{FF2B5EF4-FFF2-40B4-BE49-F238E27FC236}">
                  <a16:creationId xmlns:a16="http://schemas.microsoft.com/office/drawing/2014/main" id="{F800F4F8-B12C-4171-BC99-F9FD4576B0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0" y="601"/>
              <a:ext cx="5426" cy="0"/>
            </a:xfrm>
            <a:prstGeom prst="line">
              <a:avLst/>
            </a:prstGeom>
            <a:noFill/>
            <a:ln w="28575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354684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667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16390" name="TextBox 5">
            <a:extLst>
              <a:ext uri="{FF2B5EF4-FFF2-40B4-BE49-F238E27FC236}">
                <a16:creationId xmlns:a16="http://schemas.microsoft.com/office/drawing/2014/main" id="{71A41E6B-8FDF-40B1-8E7C-DB93AE7335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5963" y="529168"/>
            <a:ext cx="10028296" cy="639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354684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3556" b="1">
                <a:solidFill>
                  <a:prstClr val="black"/>
                </a:solidFill>
              </a:rPr>
              <a:t>Инвестиции в основной капитал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1">
            <a:extLst>
              <a:ext uri="{FF2B5EF4-FFF2-40B4-BE49-F238E27FC236}">
                <a16:creationId xmlns:a16="http://schemas.microsoft.com/office/drawing/2014/main" id="{8D1D419C-F82B-4396-9C96-7A4D95B770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4667" y="1270000"/>
            <a:ext cx="13546667" cy="76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E9FD7A5-763A-4825-8018-AF49E502A7AF}"/>
              </a:ext>
            </a:extLst>
          </p:cNvPr>
          <p:cNvSpPr/>
          <p:nvPr/>
        </p:nvSpPr>
        <p:spPr>
          <a:xfrm>
            <a:off x="1406408" y="65852"/>
            <a:ext cx="13438481" cy="138759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354684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556" b="1" dirty="0">
                <a:solidFill>
                  <a:prstClr val="black"/>
                </a:solidFill>
                <a:latin typeface="Lucida Sans Unicode"/>
              </a:rPr>
              <a:t>Инвестиционные проекты (резиденты)</a:t>
            </a:r>
          </a:p>
        </p:txBody>
      </p:sp>
      <p:pic>
        <p:nvPicPr>
          <p:cNvPr id="17412" name="Picture 2" descr="C:\Users\User\Desktop\3b06eb62b2744d6c.jpg">
            <a:extLst>
              <a:ext uri="{FF2B5EF4-FFF2-40B4-BE49-F238E27FC236}">
                <a16:creationId xmlns:a16="http://schemas.microsoft.com/office/drawing/2014/main" id="{9F6242A5-226F-4CF4-A2D0-FDA70067FC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7630" y="493890"/>
            <a:ext cx="2135481" cy="235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Rectangle 5">
            <a:extLst>
              <a:ext uri="{FF2B5EF4-FFF2-40B4-BE49-F238E27FC236}">
                <a16:creationId xmlns:a16="http://schemas.microsoft.com/office/drawing/2014/main" id="{34BFED30-85B2-4733-A1B5-5FB1565933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6407" y="3171413"/>
            <a:ext cx="105834" cy="550454"/>
          </a:xfrm>
          <a:prstGeom prst="rect">
            <a:avLst/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33333" tIns="69333" rIns="133333" bIns="69333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354684" fontAlgn="base">
              <a:spcBef>
                <a:spcPct val="0"/>
              </a:spcBef>
              <a:spcAft>
                <a:spcPct val="0"/>
              </a:spcAft>
            </a:pPr>
            <a:endParaRPr lang="ru-RU" altLang="ru-RU" sz="2667">
              <a:solidFill>
                <a:prstClr val="black"/>
              </a:solidFill>
            </a:endParaRPr>
          </a:p>
        </p:txBody>
      </p:sp>
      <p:grpSp>
        <p:nvGrpSpPr>
          <p:cNvPr id="17414" name="Group 88">
            <a:extLst>
              <a:ext uri="{FF2B5EF4-FFF2-40B4-BE49-F238E27FC236}">
                <a16:creationId xmlns:a16="http://schemas.microsoft.com/office/drawing/2014/main" id="{40D2767C-BB06-4A8D-A784-D0E9D1943F8C}"/>
              </a:ext>
            </a:extLst>
          </p:cNvPr>
          <p:cNvGrpSpPr>
            <a:grpSpLocks/>
          </p:cNvGrpSpPr>
          <p:nvPr/>
        </p:nvGrpSpPr>
        <p:grpSpPr bwMode="auto">
          <a:xfrm>
            <a:off x="1354667" y="65853"/>
            <a:ext cx="12758797" cy="108185"/>
            <a:chOff x="280" y="601"/>
            <a:chExt cx="5426" cy="21"/>
          </a:xfrm>
        </p:grpSpPr>
        <p:sp>
          <p:nvSpPr>
            <p:cNvPr id="17415" name="Line 89">
              <a:extLst>
                <a:ext uri="{FF2B5EF4-FFF2-40B4-BE49-F238E27FC236}">
                  <a16:creationId xmlns:a16="http://schemas.microsoft.com/office/drawing/2014/main" id="{5ABB0F77-F66C-496F-9FC0-917A580072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1" y="622"/>
              <a:ext cx="2997" cy="0"/>
            </a:xfrm>
            <a:prstGeom prst="line">
              <a:avLst/>
            </a:prstGeom>
            <a:noFill/>
            <a:ln w="76200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354684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667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7416" name="Line 90">
              <a:extLst>
                <a:ext uri="{FF2B5EF4-FFF2-40B4-BE49-F238E27FC236}">
                  <a16:creationId xmlns:a16="http://schemas.microsoft.com/office/drawing/2014/main" id="{931A7395-B4D6-42C8-9653-58731502047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0" y="601"/>
              <a:ext cx="5426" cy="0"/>
            </a:xfrm>
            <a:prstGeom prst="line">
              <a:avLst/>
            </a:prstGeom>
            <a:noFill/>
            <a:ln w="28575">
              <a:solidFill>
                <a:srgbClr val="99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354684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ru-RU" sz="2667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ектор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1_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3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Открытая">
  <a:themeElements>
    <a:clrScheme name="Дубна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5EA226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Дубна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5EA226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2.xml><?xml version="1.0" encoding="utf-8"?>
<a:themeOverride xmlns:a="http://schemas.openxmlformats.org/drawingml/2006/main">
  <a:clrScheme name="Дубна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5EA226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3.xml><?xml version="1.0" encoding="utf-8"?>
<a:themeOverride xmlns:a="http://schemas.openxmlformats.org/drawingml/2006/main">
  <a:clrScheme name="Дубна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5EA226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4.xml><?xml version="1.0" encoding="utf-8"?>
<a:themeOverride xmlns:a="http://schemas.openxmlformats.org/drawingml/2006/main">
  <a:clrScheme name="Дубна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5EA226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1253</TotalTime>
  <Words>101</Words>
  <Application>Microsoft Office PowerPoint</Application>
  <PresentationFormat>Произвольный</PresentationFormat>
  <Paragraphs>33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12</vt:i4>
      </vt:variant>
    </vt:vector>
  </HeadingPairs>
  <TitlesOfParts>
    <vt:vector size="26" baseType="lpstr">
      <vt:lpstr>Arial</vt:lpstr>
      <vt:lpstr>Calibri</vt:lpstr>
      <vt:lpstr>Century Gothic</vt:lpstr>
      <vt:lpstr>Gotham Pro</vt:lpstr>
      <vt:lpstr>Lucida Sans Unicode</vt:lpstr>
      <vt:lpstr>Tahoma</vt:lpstr>
      <vt:lpstr>Verdana</vt:lpstr>
      <vt:lpstr>Wingdings</vt:lpstr>
      <vt:lpstr>Wingdings 2</vt:lpstr>
      <vt:lpstr>Wingdings 3</vt:lpstr>
      <vt:lpstr>Сектор</vt:lpstr>
      <vt:lpstr>1_Сектор</vt:lpstr>
      <vt:lpstr>Тема Office</vt:lpstr>
      <vt:lpstr>Открытая</vt:lpstr>
      <vt:lpstr>Презентация PowerPoint</vt:lpstr>
      <vt:lpstr>Презентация PowerPoint</vt:lpstr>
      <vt:lpstr>Презентация PowerPoint</vt:lpstr>
      <vt:lpstr>ТРАНСПОРТНАЯ ДОСТУПНОСТЬ МО Г. Ефремов</vt:lpstr>
      <vt:lpstr>Постановление правительства №269 от 16.03.2018 г.</vt:lpstr>
      <vt:lpstr>« Биотехнологический кластер»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Город больших возможностей</dc:title>
  <dc:creator>Эксперт Ефремов</dc:creator>
  <cp:lastModifiedBy>Шпортун</cp:lastModifiedBy>
  <cp:revision>135</cp:revision>
  <dcterms:created xsi:type="dcterms:W3CDTF">2016-12-09T05:33:11Z</dcterms:created>
  <dcterms:modified xsi:type="dcterms:W3CDTF">2022-05-24T13:17:01Z</dcterms:modified>
</cp:coreProperties>
</file>